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31"/>
  </p:notesMasterIdLst>
  <p:handoutMasterIdLst>
    <p:handoutMasterId r:id="rId32"/>
  </p:handoutMasterIdLst>
  <p:sldIdLst>
    <p:sldId id="256" r:id="rId3"/>
    <p:sldId id="329" r:id="rId4"/>
    <p:sldId id="345" r:id="rId5"/>
    <p:sldId id="358" r:id="rId6"/>
    <p:sldId id="351" r:id="rId7"/>
    <p:sldId id="357" r:id="rId8"/>
    <p:sldId id="353" r:id="rId9"/>
    <p:sldId id="354" r:id="rId10"/>
    <p:sldId id="355" r:id="rId11"/>
    <p:sldId id="356" r:id="rId12"/>
    <p:sldId id="349" r:id="rId13"/>
    <p:sldId id="340" r:id="rId14"/>
    <p:sldId id="339" r:id="rId15"/>
    <p:sldId id="342" r:id="rId16"/>
    <p:sldId id="343" r:id="rId17"/>
    <p:sldId id="344" r:id="rId18"/>
    <p:sldId id="309" r:id="rId19"/>
    <p:sldId id="307" r:id="rId20"/>
    <p:sldId id="311" r:id="rId21"/>
    <p:sldId id="330" r:id="rId22"/>
    <p:sldId id="334" r:id="rId23"/>
    <p:sldId id="317" r:id="rId24"/>
    <p:sldId id="319" r:id="rId25"/>
    <p:sldId id="336" r:id="rId26"/>
    <p:sldId id="337" r:id="rId27"/>
    <p:sldId id="335" r:id="rId28"/>
    <p:sldId id="350" r:id="rId29"/>
    <p:sldId id="327" r:id="rId30"/>
  </p:sldIdLst>
  <p:sldSz cx="9144000" cy="6858000" type="screen4x3"/>
  <p:notesSz cx="6669088" cy="97742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340" y="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23E22E-DD1C-4E10-A25F-B2BA6994C352}" type="doc">
      <dgm:prSet loTypeId="urn:microsoft.com/office/officeart/2005/8/layout/vList6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2D04DC1-AF28-4DAD-AA30-CB60CC8C60F4}">
      <dgm:prSet phldrT="[Text]"/>
      <dgm:spPr>
        <a:noFill/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endParaRPr lang="en-US" b="1" dirty="0">
            <a:solidFill>
              <a:schemeClr val="accent6">
                <a:lumMod val="50000"/>
              </a:schemeClr>
            </a:solidFill>
          </a:endParaRPr>
        </a:p>
        <a:p>
          <a:r>
            <a:rPr lang="ro-RO" b="1" dirty="0">
              <a:solidFill>
                <a:schemeClr val="accent6">
                  <a:lumMod val="50000"/>
                </a:schemeClr>
              </a:solidFill>
            </a:rPr>
            <a:t>Implementator</a:t>
          </a:r>
          <a:endParaRPr lang="en-US" b="1" dirty="0">
            <a:solidFill>
              <a:schemeClr val="accent6">
                <a:lumMod val="50000"/>
              </a:schemeClr>
            </a:solidFill>
          </a:endParaRPr>
        </a:p>
      </dgm:t>
    </dgm:pt>
    <dgm:pt modelId="{6F526FBB-F679-4142-A483-1A15AFD2539B}" type="parTrans" cxnId="{75AF4D39-96CC-46C8-8446-39011B341CAE}">
      <dgm:prSet/>
      <dgm:spPr/>
      <dgm:t>
        <a:bodyPr/>
        <a:lstStyle/>
        <a:p>
          <a:endParaRPr lang="en-US"/>
        </a:p>
      </dgm:t>
    </dgm:pt>
    <dgm:pt modelId="{3B045F83-4AA6-43EA-851B-E7D7C7687466}" type="sibTrans" cxnId="{75AF4D39-96CC-46C8-8446-39011B341CAE}">
      <dgm:prSet/>
      <dgm:spPr/>
      <dgm:t>
        <a:bodyPr/>
        <a:lstStyle/>
        <a:p>
          <a:endParaRPr lang="en-US"/>
        </a:p>
      </dgm:t>
    </dgm:pt>
    <dgm:pt modelId="{853FB264-ED9D-497B-BD4F-285AB9A4ACEB}">
      <dgm:prSet phldrT="[Text]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o-RO" b="1" dirty="0"/>
            <a:t>Centrul pentru Educație Antreprenorială și Asistență în Afaceri (CEDA)</a:t>
          </a:r>
          <a:endParaRPr lang="en-US" b="1" dirty="0"/>
        </a:p>
      </dgm:t>
    </dgm:pt>
    <dgm:pt modelId="{DE9F8ADB-8056-45D9-A4AD-3E683BC2F889}" type="parTrans" cxnId="{EFA92D52-09A5-4BE4-945D-AA04C48939EF}">
      <dgm:prSet/>
      <dgm:spPr/>
      <dgm:t>
        <a:bodyPr/>
        <a:lstStyle/>
        <a:p>
          <a:endParaRPr lang="en-US"/>
        </a:p>
      </dgm:t>
    </dgm:pt>
    <dgm:pt modelId="{2AFF5EE9-613D-49BF-8E85-3CC699885CAA}" type="sibTrans" cxnId="{EFA92D52-09A5-4BE4-945D-AA04C48939EF}">
      <dgm:prSet/>
      <dgm:spPr/>
      <dgm:t>
        <a:bodyPr/>
        <a:lstStyle/>
        <a:p>
          <a:endParaRPr lang="en-US"/>
        </a:p>
      </dgm:t>
    </dgm:pt>
    <dgm:pt modelId="{D7BE5C55-7677-438F-931F-8545A9F50D36}">
      <dgm:prSet phldrT="[Text]"/>
      <dgm:spPr>
        <a:noFill/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endParaRPr lang="en-US" b="1" dirty="0">
            <a:solidFill>
              <a:schemeClr val="accent6">
                <a:lumMod val="50000"/>
              </a:schemeClr>
            </a:solidFill>
          </a:endParaRPr>
        </a:p>
        <a:p>
          <a:r>
            <a:rPr lang="ro-RO" b="1" dirty="0">
              <a:solidFill>
                <a:schemeClr val="accent6">
                  <a:lumMod val="50000"/>
                </a:schemeClr>
              </a:solidFill>
            </a:rPr>
            <a:t>Finanțare</a:t>
          </a:r>
          <a:endParaRPr lang="en-US" b="1" dirty="0">
            <a:solidFill>
              <a:schemeClr val="accent6">
                <a:lumMod val="50000"/>
              </a:schemeClr>
            </a:solidFill>
          </a:endParaRPr>
        </a:p>
      </dgm:t>
    </dgm:pt>
    <dgm:pt modelId="{19F312E1-A62C-4340-AC4D-5732E9E4B7DF}" type="parTrans" cxnId="{CD3F42B3-59F0-44DA-ADC5-311D66C9C88B}">
      <dgm:prSet/>
      <dgm:spPr/>
      <dgm:t>
        <a:bodyPr/>
        <a:lstStyle/>
        <a:p>
          <a:endParaRPr lang="en-US"/>
        </a:p>
      </dgm:t>
    </dgm:pt>
    <dgm:pt modelId="{B54B7973-6415-4BC5-A22E-FA5813B49368}" type="sibTrans" cxnId="{CD3F42B3-59F0-44DA-ADC5-311D66C9C88B}">
      <dgm:prSet/>
      <dgm:spPr/>
      <dgm:t>
        <a:bodyPr/>
        <a:lstStyle/>
        <a:p>
          <a:endParaRPr lang="en-US"/>
        </a:p>
      </dgm:t>
    </dgm:pt>
    <dgm:pt modelId="{35B3F254-C8A6-41C3-9120-6A0382236F10}">
      <dgm:prSet phldrT="[Text]"/>
      <dgm:spPr>
        <a:solidFill>
          <a:schemeClr val="accent3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o-RO" b="1" dirty="0"/>
            <a:t>Agenția </a:t>
          </a:r>
          <a:r>
            <a:rPr lang="ro-RO" b="1" dirty="0" err="1"/>
            <a:t>Austruacă</a:t>
          </a:r>
          <a:r>
            <a:rPr lang="ro-RO" b="1" dirty="0"/>
            <a:t> pentru Dezvoltare</a:t>
          </a:r>
          <a:endParaRPr lang="en-US" b="1" dirty="0"/>
        </a:p>
      </dgm:t>
    </dgm:pt>
    <dgm:pt modelId="{A9533034-38AF-49D9-B26E-56E5CFFFDD32}" type="parTrans" cxnId="{F6845193-568A-48F9-B393-CD8DC8D2DFB0}">
      <dgm:prSet/>
      <dgm:spPr/>
      <dgm:t>
        <a:bodyPr/>
        <a:lstStyle/>
        <a:p>
          <a:endParaRPr lang="en-US"/>
        </a:p>
      </dgm:t>
    </dgm:pt>
    <dgm:pt modelId="{2B0EB599-66A6-459F-926C-9A998595ECA8}" type="sibTrans" cxnId="{F6845193-568A-48F9-B393-CD8DC8D2DFB0}">
      <dgm:prSet/>
      <dgm:spPr/>
      <dgm:t>
        <a:bodyPr/>
        <a:lstStyle/>
        <a:p>
          <a:endParaRPr lang="en-US"/>
        </a:p>
      </dgm:t>
    </dgm:pt>
    <dgm:pt modelId="{3404240E-F040-46B9-8724-BA300D0447D9}">
      <dgm:prSet phldrT="[Text]"/>
      <dgm:spPr>
        <a:noFill/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endParaRPr lang="en-US" b="1" dirty="0">
            <a:solidFill>
              <a:schemeClr val="accent6">
                <a:lumMod val="50000"/>
              </a:schemeClr>
            </a:solidFill>
          </a:endParaRPr>
        </a:p>
        <a:p>
          <a:r>
            <a:rPr lang="ro-RO" b="1" dirty="0">
              <a:solidFill>
                <a:schemeClr val="accent6">
                  <a:lumMod val="50000"/>
                </a:schemeClr>
              </a:solidFill>
            </a:rPr>
            <a:t>Parteneri</a:t>
          </a:r>
          <a:r>
            <a:rPr lang="ro-RO" dirty="0"/>
            <a:t> </a:t>
          </a:r>
          <a:endParaRPr lang="en-US" dirty="0"/>
        </a:p>
      </dgm:t>
    </dgm:pt>
    <dgm:pt modelId="{9A3579C8-0B0B-4471-A972-4B1FE33C6DF5}" type="parTrans" cxnId="{65A40348-77C3-4E08-A1DC-6E27D5AC3AFB}">
      <dgm:prSet/>
      <dgm:spPr/>
      <dgm:t>
        <a:bodyPr/>
        <a:lstStyle/>
        <a:p>
          <a:endParaRPr lang="en-US"/>
        </a:p>
      </dgm:t>
    </dgm:pt>
    <dgm:pt modelId="{F8390220-52A0-4280-807F-93E68C6C6B2A}" type="sibTrans" cxnId="{65A40348-77C3-4E08-A1DC-6E27D5AC3AFB}">
      <dgm:prSet/>
      <dgm:spPr/>
      <dgm:t>
        <a:bodyPr/>
        <a:lstStyle/>
        <a:p>
          <a:endParaRPr lang="en-US"/>
        </a:p>
      </dgm:t>
    </dgm:pt>
    <dgm:pt modelId="{825AC805-3216-4181-8C47-183FDB13A1F6}">
      <dgm:prSet/>
      <dgm:spPr>
        <a:solidFill>
          <a:schemeClr val="accent5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o-RO" b="1" dirty="0"/>
            <a:t>Ministerul Educației</a:t>
          </a:r>
          <a:endParaRPr lang="en-US" b="1" dirty="0"/>
        </a:p>
      </dgm:t>
    </dgm:pt>
    <dgm:pt modelId="{ACD4DE7D-3D65-4527-BA43-6FAB2C744CE3}" type="parTrans" cxnId="{6F323800-C117-4754-92BB-3431F194D1C3}">
      <dgm:prSet/>
      <dgm:spPr/>
      <dgm:t>
        <a:bodyPr/>
        <a:lstStyle/>
        <a:p>
          <a:endParaRPr lang="en-US"/>
        </a:p>
      </dgm:t>
    </dgm:pt>
    <dgm:pt modelId="{77EEEFCB-198E-43F5-A206-B8FBF83B7600}" type="sibTrans" cxnId="{6F323800-C117-4754-92BB-3431F194D1C3}">
      <dgm:prSet/>
      <dgm:spPr/>
      <dgm:t>
        <a:bodyPr/>
        <a:lstStyle/>
        <a:p>
          <a:endParaRPr lang="en-US"/>
        </a:p>
      </dgm:t>
    </dgm:pt>
    <dgm:pt modelId="{0C5E79DC-619F-4EBA-AF4C-FFB7E5ED0DDB}">
      <dgm:prSet/>
      <dgm:spPr>
        <a:solidFill>
          <a:schemeClr val="accent5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o-RO" b="1" dirty="0"/>
            <a:t>Agenția Națională pentru Ocuparea Forței de Muncă (ANOFM)</a:t>
          </a:r>
          <a:endParaRPr lang="en-US" b="1" dirty="0"/>
        </a:p>
      </dgm:t>
    </dgm:pt>
    <dgm:pt modelId="{4E45D982-250B-4BB2-B13B-6B1BF265521C}" type="parTrans" cxnId="{11F553D7-1665-4266-AB94-95FA2AF39149}">
      <dgm:prSet/>
      <dgm:spPr/>
      <dgm:t>
        <a:bodyPr/>
        <a:lstStyle/>
        <a:p>
          <a:endParaRPr lang="en-US"/>
        </a:p>
      </dgm:t>
    </dgm:pt>
    <dgm:pt modelId="{E40835AE-1366-49F0-963A-BA33B2ECD9AC}" type="sibTrans" cxnId="{11F553D7-1665-4266-AB94-95FA2AF39149}">
      <dgm:prSet/>
      <dgm:spPr/>
      <dgm:t>
        <a:bodyPr/>
        <a:lstStyle/>
        <a:p>
          <a:endParaRPr lang="en-US"/>
        </a:p>
      </dgm:t>
    </dgm:pt>
    <dgm:pt modelId="{88775381-EBB2-4801-829A-071EF9B8F3E1}">
      <dgm:prSet phldrT="[Text]"/>
      <dgm:spPr>
        <a:solidFill>
          <a:schemeClr val="accent3">
            <a:lumMod val="40000"/>
            <a:lumOff val="60000"/>
            <a:alpha val="90000"/>
          </a:schemeClr>
        </a:solidFill>
      </dgm:spPr>
      <dgm:t>
        <a:bodyPr/>
        <a:lstStyle/>
        <a:p>
          <a:endParaRPr lang="en-US" b="1" dirty="0"/>
        </a:p>
      </dgm:t>
    </dgm:pt>
    <dgm:pt modelId="{138754B8-9E64-42C9-9769-20813379D2EC}" type="parTrans" cxnId="{E43657EA-0CB6-47A0-8063-EA9EFA14E4B8}">
      <dgm:prSet/>
      <dgm:spPr/>
      <dgm:t>
        <a:bodyPr/>
        <a:lstStyle/>
        <a:p>
          <a:endParaRPr lang="en-US"/>
        </a:p>
      </dgm:t>
    </dgm:pt>
    <dgm:pt modelId="{AA69E646-4679-426B-A5D8-CEEBC5B4A2C8}" type="sibTrans" cxnId="{E43657EA-0CB6-47A0-8063-EA9EFA14E4B8}">
      <dgm:prSet/>
      <dgm:spPr/>
      <dgm:t>
        <a:bodyPr/>
        <a:lstStyle/>
        <a:p>
          <a:endParaRPr lang="en-US"/>
        </a:p>
      </dgm:t>
    </dgm:pt>
    <dgm:pt modelId="{00BC405C-FD34-4078-8C60-9AE41BD21802}" type="pres">
      <dgm:prSet presAssocID="{3423E22E-DD1C-4E10-A25F-B2BA6994C352}" presName="Name0" presStyleCnt="0">
        <dgm:presLayoutVars>
          <dgm:dir/>
          <dgm:animLvl val="lvl"/>
          <dgm:resizeHandles/>
        </dgm:presLayoutVars>
      </dgm:prSet>
      <dgm:spPr/>
    </dgm:pt>
    <dgm:pt modelId="{B0630B70-CEAC-4806-B920-26D99B67BD4A}" type="pres">
      <dgm:prSet presAssocID="{82D04DC1-AF28-4DAD-AA30-CB60CC8C60F4}" presName="linNode" presStyleCnt="0"/>
      <dgm:spPr/>
    </dgm:pt>
    <dgm:pt modelId="{B83643F1-8444-429C-8ACB-E73DBD13F8C7}" type="pres">
      <dgm:prSet presAssocID="{82D04DC1-AF28-4DAD-AA30-CB60CC8C60F4}" presName="parentShp" presStyleLbl="node1" presStyleIdx="0" presStyleCnt="3" custScaleX="89676" custLinFactNeighborX="-1424" custLinFactNeighborY="1906">
        <dgm:presLayoutVars>
          <dgm:bulletEnabled val="1"/>
        </dgm:presLayoutVars>
      </dgm:prSet>
      <dgm:spPr/>
    </dgm:pt>
    <dgm:pt modelId="{84149C1E-2726-4C6B-8EC8-C57F0F020B2D}" type="pres">
      <dgm:prSet presAssocID="{82D04DC1-AF28-4DAD-AA30-CB60CC8C60F4}" presName="childShp" presStyleLbl="bgAccFollowNode1" presStyleIdx="0" presStyleCnt="3" custScaleX="107897">
        <dgm:presLayoutVars>
          <dgm:bulletEnabled val="1"/>
        </dgm:presLayoutVars>
      </dgm:prSet>
      <dgm:spPr/>
    </dgm:pt>
    <dgm:pt modelId="{59021604-048F-484F-8218-F319D826EA0A}" type="pres">
      <dgm:prSet presAssocID="{3B045F83-4AA6-43EA-851B-E7D7C7687466}" presName="spacing" presStyleCnt="0"/>
      <dgm:spPr/>
    </dgm:pt>
    <dgm:pt modelId="{D19B950C-58A7-49A0-9143-1C1D5D39F30F}" type="pres">
      <dgm:prSet presAssocID="{D7BE5C55-7677-438F-931F-8545A9F50D36}" presName="linNode" presStyleCnt="0"/>
      <dgm:spPr/>
    </dgm:pt>
    <dgm:pt modelId="{C0F322EA-8349-44B7-B533-000823045E96}" type="pres">
      <dgm:prSet presAssocID="{D7BE5C55-7677-438F-931F-8545A9F50D36}" presName="parentShp" presStyleLbl="node1" presStyleIdx="1" presStyleCnt="3" custScaleX="89871">
        <dgm:presLayoutVars>
          <dgm:bulletEnabled val="1"/>
        </dgm:presLayoutVars>
      </dgm:prSet>
      <dgm:spPr/>
    </dgm:pt>
    <dgm:pt modelId="{6992470A-32F7-49F6-984B-6B40F56C64F6}" type="pres">
      <dgm:prSet presAssocID="{D7BE5C55-7677-438F-931F-8545A9F50D36}" presName="childShp" presStyleLbl="bgAccFollowNode1" presStyleIdx="1" presStyleCnt="3" custScaleX="107767">
        <dgm:presLayoutVars>
          <dgm:bulletEnabled val="1"/>
        </dgm:presLayoutVars>
      </dgm:prSet>
      <dgm:spPr/>
    </dgm:pt>
    <dgm:pt modelId="{229D291E-A542-4782-AA79-BE1B1F0DEBDF}" type="pres">
      <dgm:prSet presAssocID="{B54B7973-6415-4BC5-A22E-FA5813B49368}" presName="spacing" presStyleCnt="0"/>
      <dgm:spPr/>
    </dgm:pt>
    <dgm:pt modelId="{0D26AB08-4FC0-41E0-8D61-D6D8C797132B}" type="pres">
      <dgm:prSet presAssocID="{3404240E-F040-46B9-8724-BA300D0447D9}" presName="linNode" presStyleCnt="0"/>
      <dgm:spPr/>
    </dgm:pt>
    <dgm:pt modelId="{B0951D3F-3E3B-4B79-9DFC-4D32FEB8243F}" type="pres">
      <dgm:prSet presAssocID="{3404240E-F040-46B9-8724-BA300D0447D9}" presName="parentShp" presStyleLbl="node1" presStyleIdx="2" presStyleCnt="3" custScaleX="93831">
        <dgm:presLayoutVars>
          <dgm:bulletEnabled val="1"/>
        </dgm:presLayoutVars>
      </dgm:prSet>
      <dgm:spPr/>
    </dgm:pt>
    <dgm:pt modelId="{A66FD860-761B-49E8-9AC7-31A6CBAFDDA0}" type="pres">
      <dgm:prSet presAssocID="{3404240E-F040-46B9-8724-BA300D0447D9}" presName="childShp" presStyleLbl="bgAccFollowNode1" presStyleIdx="2" presStyleCnt="3" custScaleX="108480" custLinFactNeighborX="-437" custLinFactNeighborY="-2097">
        <dgm:presLayoutVars>
          <dgm:bulletEnabled val="1"/>
        </dgm:presLayoutVars>
      </dgm:prSet>
      <dgm:spPr/>
    </dgm:pt>
  </dgm:ptLst>
  <dgm:cxnLst>
    <dgm:cxn modelId="{65A40348-77C3-4E08-A1DC-6E27D5AC3AFB}" srcId="{3423E22E-DD1C-4E10-A25F-B2BA6994C352}" destId="{3404240E-F040-46B9-8724-BA300D0447D9}" srcOrd="2" destOrd="0" parTransId="{9A3579C8-0B0B-4471-A972-4B1FE33C6DF5}" sibTransId="{F8390220-52A0-4280-807F-93E68C6C6B2A}"/>
    <dgm:cxn modelId="{E43657EA-0CB6-47A0-8063-EA9EFA14E4B8}" srcId="{D7BE5C55-7677-438F-931F-8545A9F50D36}" destId="{88775381-EBB2-4801-829A-071EF9B8F3E1}" srcOrd="0" destOrd="0" parTransId="{138754B8-9E64-42C9-9769-20813379D2EC}" sibTransId="{AA69E646-4679-426B-A5D8-CEEBC5B4A2C8}"/>
    <dgm:cxn modelId="{062F9CD7-2E8C-4147-9B23-D1A7BFD6110A}" type="presOf" srcId="{853FB264-ED9D-497B-BD4F-285AB9A4ACEB}" destId="{84149C1E-2726-4C6B-8EC8-C57F0F020B2D}" srcOrd="0" destOrd="0" presId="urn:microsoft.com/office/officeart/2005/8/layout/vList6"/>
    <dgm:cxn modelId="{EFA92D52-09A5-4BE4-945D-AA04C48939EF}" srcId="{82D04DC1-AF28-4DAD-AA30-CB60CC8C60F4}" destId="{853FB264-ED9D-497B-BD4F-285AB9A4ACEB}" srcOrd="0" destOrd="0" parTransId="{DE9F8ADB-8056-45D9-A4AD-3E683BC2F889}" sibTransId="{2AFF5EE9-613D-49BF-8E85-3CC699885CAA}"/>
    <dgm:cxn modelId="{3581EC28-B3B9-4CF5-A3B4-5F51E55A59BA}" type="presOf" srcId="{3423E22E-DD1C-4E10-A25F-B2BA6994C352}" destId="{00BC405C-FD34-4078-8C60-9AE41BD21802}" srcOrd="0" destOrd="0" presId="urn:microsoft.com/office/officeart/2005/8/layout/vList6"/>
    <dgm:cxn modelId="{675888E8-2E3A-40E1-9A7D-293E48DDF489}" type="presOf" srcId="{88775381-EBB2-4801-829A-071EF9B8F3E1}" destId="{6992470A-32F7-49F6-984B-6B40F56C64F6}" srcOrd="0" destOrd="0" presId="urn:microsoft.com/office/officeart/2005/8/layout/vList6"/>
    <dgm:cxn modelId="{F6845193-568A-48F9-B393-CD8DC8D2DFB0}" srcId="{D7BE5C55-7677-438F-931F-8545A9F50D36}" destId="{35B3F254-C8A6-41C3-9120-6A0382236F10}" srcOrd="1" destOrd="0" parTransId="{A9533034-38AF-49D9-B26E-56E5CFFFDD32}" sibTransId="{2B0EB599-66A6-459F-926C-9A998595ECA8}"/>
    <dgm:cxn modelId="{E1E3679F-D217-4D2F-9774-7A9812C11A30}" type="presOf" srcId="{D7BE5C55-7677-438F-931F-8545A9F50D36}" destId="{C0F322EA-8349-44B7-B533-000823045E96}" srcOrd="0" destOrd="0" presId="urn:microsoft.com/office/officeart/2005/8/layout/vList6"/>
    <dgm:cxn modelId="{3A5C459C-7C65-4551-861C-350BAD9A3E9B}" type="presOf" srcId="{82D04DC1-AF28-4DAD-AA30-CB60CC8C60F4}" destId="{B83643F1-8444-429C-8ACB-E73DBD13F8C7}" srcOrd="0" destOrd="0" presId="urn:microsoft.com/office/officeart/2005/8/layout/vList6"/>
    <dgm:cxn modelId="{75AF4D39-96CC-46C8-8446-39011B341CAE}" srcId="{3423E22E-DD1C-4E10-A25F-B2BA6994C352}" destId="{82D04DC1-AF28-4DAD-AA30-CB60CC8C60F4}" srcOrd="0" destOrd="0" parTransId="{6F526FBB-F679-4142-A483-1A15AFD2539B}" sibTransId="{3B045F83-4AA6-43EA-851B-E7D7C7687466}"/>
    <dgm:cxn modelId="{A20138D7-8998-4CA1-8ADE-5C3A0EE3B624}" type="presOf" srcId="{3404240E-F040-46B9-8724-BA300D0447D9}" destId="{B0951D3F-3E3B-4B79-9DFC-4D32FEB8243F}" srcOrd="0" destOrd="0" presId="urn:microsoft.com/office/officeart/2005/8/layout/vList6"/>
    <dgm:cxn modelId="{6F323800-C117-4754-92BB-3431F194D1C3}" srcId="{3404240E-F040-46B9-8724-BA300D0447D9}" destId="{825AC805-3216-4181-8C47-183FDB13A1F6}" srcOrd="0" destOrd="0" parTransId="{ACD4DE7D-3D65-4527-BA43-6FAB2C744CE3}" sibTransId="{77EEEFCB-198E-43F5-A206-B8FBF83B7600}"/>
    <dgm:cxn modelId="{8C47F206-244C-4967-A5B2-2B47DA6B76E5}" type="presOf" srcId="{825AC805-3216-4181-8C47-183FDB13A1F6}" destId="{A66FD860-761B-49E8-9AC7-31A6CBAFDDA0}" srcOrd="0" destOrd="0" presId="urn:microsoft.com/office/officeart/2005/8/layout/vList6"/>
    <dgm:cxn modelId="{42143FA7-E1A2-4663-BAF6-3A19A3C681F5}" type="presOf" srcId="{0C5E79DC-619F-4EBA-AF4C-FFB7E5ED0DDB}" destId="{A66FD860-761B-49E8-9AC7-31A6CBAFDDA0}" srcOrd="0" destOrd="1" presId="urn:microsoft.com/office/officeart/2005/8/layout/vList6"/>
    <dgm:cxn modelId="{11F553D7-1665-4266-AB94-95FA2AF39149}" srcId="{3404240E-F040-46B9-8724-BA300D0447D9}" destId="{0C5E79DC-619F-4EBA-AF4C-FFB7E5ED0DDB}" srcOrd="1" destOrd="0" parTransId="{4E45D982-250B-4BB2-B13B-6B1BF265521C}" sibTransId="{E40835AE-1366-49F0-963A-BA33B2ECD9AC}"/>
    <dgm:cxn modelId="{CD3F42B3-59F0-44DA-ADC5-311D66C9C88B}" srcId="{3423E22E-DD1C-4E10-A25F-B2BA6994C352}" destId="{D7BE5C55-7677-438F-931F-8545A9F50D36}" srcOrd="1" destOrd="0" parTransId="{19F312E1-A62C-4340-AC4D-5732E9E4B7DF}" sibTransId="{B54B7973-6415-4BC5-A22E-FA5813B49368}"/>
    <dgm:cxn modelId="{E7FA854F-7372-4ED1-B716-A21EC0EB055A}" type="presOf" srcId="{35B3F254-C8A6-41C3-9120-6A0382236F10}" destId="{6992470A-32F7-49F6-984B-6B40F56C64F6}" srcOrd="0" destOrd="1" presId="urn:microsoft.com/office/officeart/2005/8/layout/vList6"/>
    <dgm:cxn modelId="{92762EC5-BEC8-42E5-B451-B5BD79695C49}" type="presParOf" srcId="{00BC405C-FD34-4078-8C60-9AE41BD21802}" destId="{B0630B70-CEAC-4806-B920-26D99B67BD4A}" srcOrd="0" destOrd="0" presId="urn:microsoft.com/office/officeart/2005/8/layout/vList6"/>
    <dgm:cxn modelId="{B96D2BED-976C-4F27-B465-6E5D5A801C8F}" type="presParOf" srcId="{B0630B70-CEAC-4806-B920-26D99B67BD4A}" destId="{B83643F1-8444-429C-8ACB-E73DBD13F8C7}" srcOrd="0" destOrd="0" presId="urn:microsoft.com/office/officeart/2005/8/layout/vList6"/>
    <dgm:cxn modelId="{9271E67A-0099-4813-AF50-E206F18437E4}" type="presParOf" srcId="{B0630B70-CEAC-4806-B920-26D99B67BD4A}" destId="{84149C1E-2726-4C6B-8EC8-C57F0F020B2D}" srcOrd="1" destOrd="0" presId="urn:microsoft.com/office/officeart/2005/8/layout/vList6"/>
    <dgm:cxn modelId="{2405FB4F-7083-466B-88BC-EC10E9877AA3}" type="presParOf" srcId="{00BC405C-FD34-4078-8C60-9AE41BD21802}" destId="{59021604-048F-484F-8218-F319D826EA0A}" srcOrd="1" destOrd="0" presId="urn:microsoft.com/office/officeart/2005/8/layout/vList6"/>
    <dgm:cxn modelId="{F4611BD7-05B4-427C-A133-EFDA4647C28D}" type="presParOf" srcId="{00BC405C-FD34-4078-8C60-9AE41BD21802}" destId="{D19B950C-58A7-49A0-9143-1C1D5D39F30F}" srcOrd="2" destOrd="0" presId="urn:microsoft.com/office/officeart/2005/8/layout/vList6"/>
    <dgm:cxn modelId="{507242E0-F948-443C-AF1B-1123BCB60B9A}" type="presParOf" srcId="{D19B950C-58A7-49A0-9143-1C1D5D39F30F}" destId="{C0F322EA-8349-44B7-B533-000823045E96}" srcOrd="0" destOrd="0" presId="urn:microsoft.com/office/officeart/2005/8/layout/vList6"/>
    <dgm:cxn modelId="{3101CE25-D1C0-49EE-B841-2A58A977348E}" type="presParOf" srcId="{D19B950C-58A7-49A0-9143-1C1D5D39F30F}" destId="{6992470A-32F7-49F6-984B-6B40F56C64F6}" srcOrd="1" destOrd="0" presId="urn:microsoft.com/office/officeart/2005/8/layout/vList6"/>
    <dgm:cxn modelId="{49F8552C-8207-4D92-BF2B-BD280BA9C1F8}" type="presParOf" srcId="{00BC405C-FD34-4078-8C60-9AE41BD21802}" destId="{229D291E-A542-4782-AA79-BE1B1F0DEBDF}" srcOrd="3" destOrd="0" presId="urn:microsoft.com/office/officeart/2005/8/layout/vList6"/>
    <dgm:cxn modelId="{36FACB84-0A91-471C-977E-9D4341819B64}" type="presParOf" srcId="{00BC405C-FD34-4078-8C60-9AE41BD21802}" destId="{0D26AB08-4FC0-41E0-8D61-D6D8C797132B}" srcOrd="4" destOrd="0" presId="urn:microsoft.com/office/officeart/2005/8/layout/vList6"/>
    <dgm:cxn modelId="{2DAD4D1A-9F65-4E6E-A649-F8351F803509}" type="presParOf" srcId="{0D26AB08-4FC0-41E0-8D61-D6D8C797132B}" destId="{B0951D3F-3E3B-4B79-9DFC-4D32FEB8243F}" srcOrd="0" destOrd="0" presId="urn:microsoft.com/office/officeart/2005/8/layout/vList6"/>
    <dgm:cxn modelId="{7FFE1F4C-786C-4F07-BE7E-73BCA129B6D5}" type="presParOf" srcId="{0D26AB08-4FC0-41E0-8D61-D6D8C797132B}" destId="{A66FD860-761B-49E8-9AC7-31A6CBAFDDA0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0A50302-7E2D-4741-8E60-0901007104DC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447F26F-8BB8-42D5-8E34-F54A099D24B6}">
      <dgm:prSet phldrT="[Tex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o-RO" b="1" dirty="0">
              <a:solidFill>
                <a:srgbClr val="002060"/>
              </a:solidFill>
            </a:rPr>
            <a:t>Competența de proiectare a carierei </a:t>
          </a:r>
        </a:p>
        <a:p>
          <a:r>
            <a:rPr lang="ro-RO" b="1" dirty="0">
              <a:solidFill>
                <a:srgbClr val="002060"/>
              </a:solidFill>
            </a:rPr>
            <a:t>(Competență de bază)</a:t>
          </a:r>
          <a:endParaRPr lang="en-US" b="1" dirty="0">
            <a:solidFill>
              <a:srgbClr val="002060"/>
            </a:solidFill>
          </a:endParaRPr>
        </a:p>
      </dgm:t>
    </dgm:pt>
    <dgm:pt modelId="{12520084-60C4-4B34-9489-361019E3AF50}" type="parTrans" cxnId="{34A87E24-970B-4B7B-B293-BC153EA2817C}">
      <dgm:prSet/>
      <dgm:spPr/>
      <dgm:t>
        <a:bodyPr/>
        <a:lstStyle/>
        <a:p>
          <a:endParaRPr lang="en-US"/>
        </a:p>
      </dgm:t>
    </dgm:pt>
    <dgm:pt modelId="{3FDE06E1-ADA0-4413-A92F-1055B8AFD51F}" type="sibTrans" cxnId="{34A87E24-970B-4B7B-B293-BC153EA2817C}">
      <dgm:prSet/>
      <dgm:spPr/>
      <dgm:t>
        <a:bodyPr/>
        <a:lstStyle/>
        <a:p>
          <a:endParaRPr lang="en-US"/>
        </a:p>
      </dgm:t>
    </dgm:pt>
    <dgm:pt modelId="{A598744B-65D1-489A-8995-E21DD6BC5EC3}">
      <dgm:prSet phldrT="[Text]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ro-RO" b="1" dirty="0">
              <a:solidFill>
                <a:schemeClr val="accent6">
                  <a:lumMod val="50000"/>
                </a:schemeClr>
              </a:solidFill>
            </a:rPr>
            <a:t>Competenţa de autoevaluare a potenţialului individual din perspectiva    proiectării carierei </a:t>
          </a:r>
          <a:endParaRPr lang="en-US" dirty="0">
            <a:solidFill>
              <a:schemeClr val="accent6">
                <a:lumMod val="50000"/>
              </a:schemeClr>
            </a:solidFill>
          </a:endParaRPr>
        </a:p>
      </dgm:t>
    </dgm:pt>
    <dgm:pt modelId="{7D5F8B87-8A65-40A2-8F04-D34A41E57D5C}" type="parTrans" cxnId="{98E4A547-EE7A-40F8-9DFF-5DC4F4F45971}">
      <dgm:prSet/>
      <dgm:spPr/>
      <dgm:t>
        <a:bodyPr/>
        <a:lstStyle/>
        <a:p>
          <a:endParaRPr lang="en-US"/>
        </a:p>
      </dgm:t>
    </dgm:pt>
    <dgm:pt modelId="{184E528A-8CD0-4142-8321-AEA1FCA7999F}" type="sibTrans" cxnId="{98E4A547-EE7A-40F8-9DFF-5DC4F4F45971}">
      <dgm:prSet/>
      <dgm:spPr/>
      <dgm:t>
        <a:bodyPr/>
        <a:lstStyle/>
        <a:p>
          <a:endParaRPr lang="en-US"/>
        </a:p>
      </dgm:t>
    </dgm:pt>
    <dgm:pt modelId="{EF5154ED-1BD7-4F0F-A3D5-0127F2DE7700}">
      <dgm:prSet phldrT="[Text]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ro-RO" b="1" dirty="0">
              <a:solidFill>
                <a:schemeClr val="accent6">
                  <a:lumMod val="50000"/>
                </a:schemeClr>
              </a:solidFill>
            </a:rPr>
            <a:t>Competenţa de informare privind  oportunităţile  de evoluţie în carieră şi perspectivele pieţei muncii</a:t>
          </a:r>
          <a:endParaRPr lang="en-US" dirty="0">
            <a:solidFill>
              <a:schemeClr val="accent6">
                <a:lumMod val="50000"/>
              </a:schemeClr>
            </a:solidFill>
          </a:endParaRPr>
        </a:p>
      </dgm:t>
    </dgm:pt>
    <dgm:pt modelId="{83554CCD-DD6F-4B3B-A221-969F38D1490A}" type="parTrans" cxnId="{D55631F9-C053-416B-B309-047E2484F78A}">
      <dgm:prSet/>
      <dgm:spPr/>
      <dgm:t>
        <a:bodyPr/>
        <a:lstStyle/>
        <a:p>
          <a:endParaRPr lang="en-US"/>
        </a:p>
      </dgm:t>
    </dgm:pt>
    <dgm:pt modelId="{BC78F173-FB5C-4628-9F53-B2A1F15AC263}" type="sibTrans" cxnId="{D55631F9-C053-416B-B309-047E2484F78A}">
      <dgm:prSet/>
      <dgm:spPr/>
      <dgm:t>
        <a:bodyPr/>
        <a:lstStyle/>
        <a:p>
          <a:endParaRPr lang="en-US"/>
        </a:p>
      </dgm:t>
    </dgm:pt>
    <dgm:pt modelId="{2A6AA2F0-87AB-49B0-B270-B27B7BE28F17}">
      <dgm:prSet phldrT="[Text]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ro-RO" b="1" dirty="0">
              <a:solidFill>
                <a:schemeClr val="accent6">
                  <a:lumMod val="50000"/>
                </a:schemeClr>
              </a:solidFill>
            </a:rPr>
            <a:t>Competenţa de a lua         decizii privind traseul educaţional şi profesional în baza sistemului de atitudini şi valori </a:t>
          </a:r>
          <a:endParaRPr lang="en-US" dirty="0">
            <a:solidFill>
              <a:schemeClr val="accent6">
                <a:lumMod val="50000"/>
              </a:schemeClr>
            </a:solidFill>
          </a:endParaRPr>
        </a:p>
      </dgm:t>
    </dgm:pt>
    <dgm:pt modelId="{DAAC98CF-8F30-4811-A857-6E95C76077BD}" type="parTrans" cxnId="{EDAB9A70-C16D-4248-A1DC-BA3338E4A34B}">
      <dgm:prSet/>
      <dgm:spPr/>
      <dgm:t>
        <a:bodyPr/>
        <a:lstStyle/>
        <a:p>
          <a:endParaRPr lang="en-US"/>
        </a:p>
      </dgm:t>
    </dgm:pt>
    <dgm:pt modelId="{B42B5F1D-8F63-43EA-A995-6F5CE894CA9D}" type="sibTrans" cxnId="{EDAB9A70-C16D-4248-A1DC-BA3338E4A34B}">
      <dgm:prSet/>
      <dgm:spPr/>
      <dgm:t>
        <a:bodyPr/>
        <a:lstStyle/>
        <a:p>
          <a:endParaRPr lang="en-US"/>
        </a:p>
      </dgm:t>
    </dgm:pt>
    <dgm:pt modelId="{8A38CA9A-EDAE-414C-BAB9-01F69D18EBB6}">
      <dgm:prSet phldrT="[Text]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 algn="ctr"/>
          <a:r>
            <a:rPr lang="ro-RO" b="1" dirty="0">
              <a:solidFill>
                <a:schemeClr val="accent6">
                  <a:lumMod val="50000"/>
                </a:schemeClr>
              </a:solidFill>
            </a:rPr>
            <a:t>Competenţa  de realizare a marketingului  personal şi vocaţional </a:t>
          </a:r>
          <a:endParaRPr lang="en-US" dirty="0">
            <a:solidFill>
              <a:schemeClr val="accent6">
                <a:lumMod val="50000"/>
              </a:schemeClr>
            </a:solidFill>
          </a:endParaRPr>
        </a:p>
      </dgm:t>
    </dgm:pt>
    <dgm:pt modelId="{94250797-BC8F-432B-8E32-767B97B39F8E}" type="parTrans" cxnId="{51ACED70-79A4-467F-B785-AF95F6DF5F41}">
      <dgm:prSet/>
      <dgm:spPr/>
      <dgm:t>
        <a:bodyPr/>
        <a:lstStyle/>
        <a:p>
          <a:endParaRPr lang="en-US"/>
        </a:p>
      </dgm:t>
    </dgm:pt>
    <dgm:pt modelId="{C72D7123-8781-4188-92EF-377DE4018964}" type="sibTrans" cxnId="{51ACED70-79A4-467F-B785-AF95F6DF5F41}">
      <dgm:prSet/>
      <dgm:spPr/>
      <dgm:t>
        <a:bodyPr/>
        <a:lstStyle/>
        <a:p>
          <a:endParaRPr lang="en-US"/>
        </a:p>
      </dgm:t>
    </dgm:pt>
    <dgm:pt modelId="{F6901DE3-410D-4A1B-9356-6D0402F2C857}" type="pres">
      <dgm:prSet presAssocID="{70A50302-7E2D-4741-8E60-0901007104DC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78D8A43F-485C-4408-973A-56C4F0708CF0}" type="pres">
      <dgm:prSet presAssocID="{70A50302-7E2D-4741-8E60-0901007104DC}" presName="matrix" presStyleCnt="0"/>
      <dgm:spPr/>
    </dgm:pt>
    <dgm:pt modelId="{05DABF9A-A452-43A9-A7CE-001FF823C6BB}" type="pres">
      <dgm:prSet presAssocID="{70A50302-7E2D-4741-8E60-0901007104DC}" presName="tile1" presStyleLbl="node1" presStyleIdx="0" presStyleCnt="4"/>
      <dgm:spPr/>
    </dgm:pt>
    <dgm:pt modelId="{205B05B6-883C-4745-A44E-5D6A830B2D60}" type="pres">
      <dgm:prSet presAssocID="{70A50302-7E2D-4741-8E60-0901007104DC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9C45A99F-CC42-45F0-B307-5C483394243A}" type="pres">
      <dgm:prSet presAssocID="{70A50302-7E2D-4741-8E60-0901007104DC}" presName="tile2" presStyleLbl="node1" presStyleIdx="1" presStyleCnt="4"/>
      <dgm:spPr/>
    </dgm:pt>
    <dgm:pt modelId="{8C486B16-AD3B-461E-83D3-F88C64BB5D7D}" type="pres">
      <dgm:prSet presAssocID="{70A50302-7E2D-4741-8E60-0901007104DC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FA536C00-664B-4DA0-B632-35EB92C17A31}" type="pres">
      <dgm:prSet presAssocID="{70A50302-7E2D-4741-8E60-0901007104DC}" presName="tile3" presStyleLbl="node1" presStyleIdx="2" presStyleCnt="4"/>
      <dgm:spPr/>
    </dgm:pt>
    <dgm:pt modelId="{0382312C-D75D-4DA1-AB56-6E9E4CEFA1E7}" type="pres">
      <dgm:prSet presAssocID="{70A50302-7E2D-4741-8E60-0901007104DC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08372072-D040-4A82-82C9-5999B47DD940}" type="pres">
      <dgm:prSet presAssocID="{70A50302-7E2D-4741-8E60-0901007104DC}" presName="tile4" presStyleLbl="node1" presStyleIdx="3" presStyleCnt="4"/>
      <dgm:spPr/>
    </dgm:pt>
    <dgm:pt modelId="{A4931445-12EB-461C-BF04-D0D20C075DB5}" type="pres">
      <dgm:prSet presAssocID="{70A50302-7E2D-4741-8E60-0901007104DC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07833C28-8311-4B13-9434-389FFF0E083A}" type="pres">
      <dgm:prSet presAssocID="{70A50302-7E2D-4741-8E60-0901007104DC}" presName="centerTile" presStyleLbl="fgShp" presStyleIdx="0" presStyleCnt="1" custScaleX="137131" custScaleY="120759">
        <dgm:presLayoutVars>
          <dgm:chMax val="0"/>
          <dgm:chPref val="0"/>
        </dgm:presLayoutVars>
      </dgm:prSet>
      <dgm:spPr/>
    </dgm:pt>
  </dgm:ptLst>
  <dgm:cxnLst>
    <dgm:cxn modelId="{D12B0BEC-2FB6-4B5F-B588-44D86890B0AD}" type="presOf" srcId="{8A38CA9A-EDAE-414C-BAB9-01F69D18EBB6}" destId="{A4931445-12EB-461C-BF04-D0D20C075DB5}" srcOrd="1" destOrd="0" presId="urn:microsoft.com/office/officeart/2005/8/layout/matrix1"/>
    <dgm:cxn modelId="{EDAB9A70-C16D-4248-A1DC-BA3338E4A34B}" srcId="{4447F26F-8BB8-42D5-8E34-F54A099D24B6}" destId="{2A6AA2F0-87AB-49B0-B270-B27B7BE28F17}" srcOrd="2" destOrd="0" parTransId="{DAAC98CF-8F30-4811-A857-6E95C76077BD}" sibTransId="{B42B5F1D-8F63-43EA-A995-6F5CE894CA9D}"/>
    <dgm:cxn modelId="{8B832C81-BD77-4D52-97D0-7EC2748DC0FE}" type="presOf" srcId="{A598744B-65D1-489A-8995-E21DD6BC5EC3}" destId="{205B05B6-883C-4745-A44E-5D6A830B2D60}" srcOrd="1" destOrd="0" presId="urn:microsoft.com/office/officeart/2005/8/layout/matrix1"/>
    <dgm:cxn modelId="{5C6802FC-0D03-4D26-952E-6F81E472891A}" type="presOf" srcId="{EF5154ED-1BD7-4F0F-A3D5-0127F2DE7700}" destId="{9C45A99F-CC42-45F0-B307-5C483394243A}" srcOrd="0" destOrd="0" presId="urn:microsoft.com/office/officeart/2005/8/layout/matrix1"/>
    <dgm:cxn modelId="{B93FCC92-67CC-4E8E-AE27-08BB839BB977}" type="presOf" srcId="{2A6AA2F0-87AB-49B0-B270-B27B7BE28F17}" destId="{FA536C00-664B-4DA0-B632-35EB92C17A31}" srcOrd="0" destOrd="0" presId="urn:microsoft.com/office/officeart/2005/8/layout/matrix1"/>
    <dgm:cxn modelId="{7874328D-7417-4771-BD31-4E4CB84A31C7}" type="presOf" srcId="{A598744B-65D1-489A-8995-E21DD6BC5EC3}" destId="{05DABF9A-A452-43A9-A7CE-001FF823C6BB}" srcOrd="0" destOrd="0" presId="urn:microsoft.com/office/officeart/2005/8/layout/matrix1"/>
    <dgm:cxn modelId="{51ACED70-79A4-467F-B785-AF95F6DF5F41}" srcId="{4447F26F-8BB8-42D5-8E34-F54A099D24B6}" destId="{8A38CA9A-EDAE-414C-BAB9-01F69D18EBB6}" srcOrd="3" destOrd="0" parTransId="{94250797-BC8F-432B-8E32-767B97B39F8E}" sibTransId="{C72D7123-8781-4188-92EF-377DE4018964}"/>
    <dgm:cxn modelId="{9323FB3A-326D-4B7A-98EF-049174D56508}" type="presOf" srcId="{8A38CA9A-EDAE-414C-BAB9-01F69D18EBB6}" destId="{08372072-D040-4A82-82C9-5999B47DD940}" srcOrd="0" destOrd="0" presId="urn:microsoft.com/office/officeart/2005/8/layout/matrix1"/>
    <dgm:cxn modelId="{3AE8B28B-975F-4038-A3D0-2890D3B20FB5}" type="presOf" srcId="{2A6AA2F0-87AB-49B0-B270-B27B7BE28F17}" destId="{0382312C-D75D-4DA1-AB56-6E9E4CEFA1E7}" srcOrd="1" destOrd="0" presId="urn:microsoft.com/office/officeart/2005/8/layout/matrix1"/>
    <dgm:cxn modelId="{13A192DB-3486-4EB9-8484-6F59766C9583}" type="presOf" srcId="{70A50302-7E2D-4741-8E60-0901007104DC}" destId="{F6901DE3-410D-4A1B-9356-6D0402F2C857}" srcOrd="0" destOrd="0" presId="urn:microsoft.com/office/officeart/2005/8/layout/matrix1"/>
    <dgm:cxn modelId="{E97ADA81-DCCF-472B-9BE2-9438AA6375BE}" type="presOf" srcId="{4447F26F-8BB8-42D5-8E34-F54A099D24B6}" destId="{07833C28-8311-4B13-9434-389FFF0E083A}" srcOrd="0" destOrd="0" presId="urn:microsoft.com/office/officeart/2005/8/layout/matrix1"/>
    <dgm:cxn modelId="{D55631F9-C053-416B-B309-047E2484F78A}" srcId="{4447F26F-8BB8-42D5-8E34-F54A099D24B6}" destId="{EF5154ED-1BD7-4F0F-A3D5-0127F2DE7700}" srcOrd="1" destOrd="0" parTransId="{83554CCD-DD6F-4B3B-A221-969F38D1490A}" sibTransId="{BC78F173-FB5C-4628-9F53-B2A1F15AC263}"/>
    <dgm:cxn modelId="{98E4A547-EE7A-40F8-9DFF-5DC4F4F45971}" srcId="{4447F26F-8BB8-42D5-8E34-F54A099D24B6}" destId="{A598744B-65D1-489A-8995-E21DD6BC5EC3}" srcOrd="0" destOrd="0" parTransId="{7D5F8B87-8A65-40A2-8F04-D34A41E57D5C}" sibTransId="{184E528A-8CD0-4142-8321-AEA1FCA7999F}"/>
    <dgm:cxn modelId="{A3E60DEA-1C58-4A9C-88CB-985B8CFED666}" type="presOf" srcId="{EF5154ED-1BD7-4F0F-A3D5-0127F2DE7700}" destId="{8C486B16-AD3B-461E-83D3-F88C64BB5D7D}" srcOrd="1" destOrd="0" presId="urn:microsoft.com/office/officeart/2005/8/layout/matrix1"/>
    <dgm:cxn modelId="{34A87E24-970B-4B7B-B293-BC153EA2817C}" srcId="{70A50302-7E2D-4741-8E60-0901007104DC}" destId="{4447F26F-8BB8-42D5-8E34-F54A099D24B6}" srcOrd="0" destOrd="0" parTransId="{12520084-60C4-4B34-9489-361019E3AF50}" sibTransId="{3FDE06E1-ADA0-4413-A92F-1055B8AFD51F}"/>
    <dgm:cxn modelId="{D0A4069F-0515-4455-9008-38DA71D1784D}" type="presParOf" srcId="{F6901DE3-410D-4A1B-9356-6D0402F2C857}" destId="{78D8A43F-485C-4408-973A-56C4F0708CF0}" srcOrd="0" destOrd="0" presId="urn:microsoft.com/office/officeart/2005/8/layout/matrix1"/>
    <dgm:cxn modelId="{A55B7C9B-AAAA-43EF-94CF-7956E3454190}" type="presParOf" srcId="{78D8A43F-485C-4408-973A-56C4F0708CF0}" destId="{05DABF9A-A452-43A9-A7CE-001FF823C6BB}" srcOrd="0" destOrd="0" presId="urn:microsoft.com/office/officeart/2005/8/layout/matrix1"/>
    <dgm:cxn modelId="{1B61EB02-6737-46DC-87CC-29501F76D81F}" type="presParOf" srcId="{78D8A43F-485C-4408-973A-56C4F0708CF0}" destId="{205B05B6-883C-4745-A44E-5D6A830B2D60}" srcOrd="1" destOrd="0" presId="urn:microsoft.com/office/officeart/2005/8/layout/matrix1"/>
    <dgm:cxn modelId="{D91CDA9F-D5C1-41DA-8E3F-4192D57DDD52}" type="presParOf" srcId="{78D8A43F-485C-4408-973A-56C4F0708CF0}" destId="{9C45A99F-CC42-45F0-B307-5C483394243A}" srcOrd="2" destOrd="0" presId="urn:microsoft.com/office/officeart/2005/8/layout/matrix1"/>
    <dgm:cxn modelId="{073365A1-C3CD-4EAC-BD71-B2C92777CD44}" type="presParOf" srcId="{78D8A43F-485C-4408-973A-56C4F0708CF0}" destId="{8C486B16-AD3B-461E-83D3-F88C64BB5D7D}" srcOrd="3" destOrd="0" presId="urn:microsoft.com/office/officeart/2005/8/layout/matrix1"/>
    <dgm:cxn modelId="{AC54870B-E64E-4DF4-85C0-F0B6EA9D7C87}" type="presParOf" srcId="{78D8A43F-485C-4408-973A-56C4F0708CF0}" destId="{FA536C00-664B-4DA0-B632-35EB92C17A31}" srcOrd="4" destOrd="0" presId="urn:microsoft.com/office/officeart/2005/8/layout/matrix1"/>
    <dgm:cxn modelId="{87BE8538-61E8-4468-95AC-8C4BC9E5D48B}" type="presParOf" srcId="{78D8A43F-485C-4408-973A-56C4F0708CF0}" destId="{0382312C-D75D-4DA1-AB56-6E9E4CEFA1E7}" srcOrd="5" destOrd="0" presId="urn:microsoft.com/office/officeart/2005/8/layout/matrix1"/>
    <dgm:cxn modelId="{A6B06F3C-307D-497F-8F18-9ABE91DF3766}" type="presParOf" srcId="{78D8A43F-485C-4408-973A-56C4F0708CF0}" destId="{08372072-D040-4A82-82C9-5999B47DD940}" srcOrd="6" destOrd="0" presId="urn:microsoft.com/office/officeart/2005/8/layout/matrix1"/>
    <dgm:cxn modelId="{5040A055-3B59-4711-878A-6B728165F92B}" type="presParOf" srcId="{78D8A43F-485C-4408-973A-56C4F0708CF0}" destId="{A4931445-12EB-461C-BF04-D0D20C075DB5}" srcOrd="7" destOrd="0" presId="urn:microsoft.com/office/officeart/2005/8/layout/matrix1"/>
    <dgm:cxn modelId="{1FD3D6E9-46FA-4A20-8150-0C85C6000CFE}" type="presParOf" srcId="{F6901DE3-410D-4A1B-9356-6D0402F2C857}" destId="{07833C28-8311-4B13-9434-389FFF0E083A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9BC4D1B-6586-4695-A29D-F6ED806658A0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69A5A9A-0C0D-4B23-AC4C-5BEA44095622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o-RO" sz="1600" b="1" dirty="0">
              <a:solidFill>
                <a:schemeClr val="accent6">
                  <a:lumMod val="50000"/>
                </a:schemeClr>
              </a:solidFill>
            </a:rPr>
            <a:t>Analiza situației</a:t>
          </a:r>
          <a:endParaRPr lang="en-US" sz="1600" b="1" dirty="0">
            <a:solidFill>
              <a:schemeClr val="accent6">
                <a:lumMod val="50000"/>
              </a:schemeClr>
            </a:solidFill>
          </a:endParaRPr>
        </a:p>
      </dgm:t>
    </dgm:pt>
    <dgm:pt modelId="{070BFFCF-1F74-4711-9D0E-B64B68C2DE01}" type="parTrans" cxnId="{1E510FC2-88D0-47D0-84CB-2C65E189DAD3}">
      <dgm:prSet/>
      <dgm:spPr/>
      <dgm:t>
        <a:bodyPr/>
        <a:lstStyle/>
        <a:p>
          <a:endParaRPr lang="en-US"/>
        </a:p>
      </dgm:t>
    </dgm:pt>
    <dgm:pt modelId="{FEB53753-F4EA-4170-B361-4B185AEC689D}" type="sibTrans" cxnId="{1E510FC2-88D0-47D0-84CB-2C65E189DAD3}">
      <dgm:prSet/>
      <dgm:spPr/>
      <dgm:t>
        <a:bodyPr/>
        <a:lstStyle/>
        <a:p>
          <a:endParaRPr lang="en-US"/>
        </a:p>
      </dgm:t>
    </dgm:pt>
    <dgm:pt modelId="{828C741A-E308-4FB5-88CF-B47C4642B958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o-RO" sz="1600" b="1" dirty="0">
              <a:solidFill>
                <a:schemeClr val="accent6">
                  <a:lumMod val="50000"/>
                </a:schemeClr>
              </a:solidFill>
            </a:rPr>
            <a:t>Revizuirea modulelor</a:t>
          </a:r>
          <a:endParaRPr lang="en-US" sz="1600" b="1" dirty="0">
            <a:solidFill>
              <a:schemeClr val="accent6">
                <a:lumMod val="50000"/>
              </a:schemeClr>
            </a:solidFill>
          </a:endParaRPr>
        </a:p>
      </dgm:t>
    </dgm:pt>
    <dgm:pt modelId="{9E950DCD-98DB-4C37-9429-922CEE009D3B}" type="parTrans" cxnId="{64717AB5-962E-4F0C-AF87-D922E24EB78A}">
      <dgm:prSet/>
      <dgm:spPr/>
      <dgm:t>
        <a:bodyPr/>
        <a:lstStyle/>
        <a:p>
          <a:endParaRPr lang="en-US"/>
        </a:p>
      </dgm:t>
    </dgm:pt>
    <dgm:pt modelId="{1842E09D-7926-40D7-A8B0-D65B42EB66E4}" type="sibTrans" cxnId="{64717AB5-962E-4F0C-AF87-D922E24EB78A}">
      <dgm:prSet/>
      <dgm:spPr/>
      <dgm:t>
        <a:bodyPr/>
        <a:lstStyle/>
        <a:p>
          <a:endParaRPr lang="en-US"/>
        </a:p>
      </dgm:t>
    </dgm:pt>
    <dgm:pt modelId="{64109A37-EE9E-4E6A-883A-0F8612D121B9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ro-RO" sz="1800" b="1" dirty="0"/>
            <a:t>Educația civică</a:t>
          </a:r>
          <a:endParaRPr lang="en-US" sz="1800" b="1" dirty="0"/>
        </a:p>
      </dgm:t>
    </dgm:pt>
    <dgm:pt modelId="{9FE5A4F7-3AD8-4C6C-9B94-E4AFF7911852}" type="parTrans" cxnId="{5C16F51A-A1F8-4C8D-9F82-E38A347EC1B0}">
      <dgm:prSet/>
      <dgm:spPr/>
      <dgm:t>
        <a:bodyPr/>
        <a:lstStyle/>
        <a:p>
          <a:endParaRPr lang="en-US"/>
        </a:p>
      </dgm:t>
    </dgm:pt>
    <dgm:pt modelId="{47973FA1-5FD8-4BA0-8237-B1BE4BF9D38F}" type="sibTrans" cxnId="{5C16F51A-A1F8-4C8D-9F82-E38A347EC1B0}">
      <dgm:prSet/>
      <dgm:spPr/>
      <dgm:t>
        <a:bodyPr/>
        <a:lstStyle/>
        <a:p>
          <a:endParaRPr lang="en-US"/>
        </a:p>
      </dgm:t>
    </dgm:pt>
    <dgm:pt modelId="{DC9AB6CA-3EAA-4906-8DAF-90BC3C5A4214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ro-RO" sz="1800" b="1" dirty="0"/>
            <a:t>Dirigenție</a:t>
          </a:r>
          <a:endParaRPr lang="en-US" sz="1800" b="1" dirty="0"/>
        </a:p>
      </dgm:t>
    </dgm:pt>
    <dgm:pt modelId="{999F1BD6-0D64-46B8-A6FD-14C8CECF7C37}" type="parTrans" cxnId="{F57D0B1F-9A14-465D-B469-0EC62064D761}">
      <dgm:prSet/>
      <dgm:spPr/>
      <dgm:t>
        <a:bodyPr/>
        <a:lstStyle/>
        <a:p>
          <a:endParaRPr lang="en-US"/>
        </a:p>
      </dgm:t>
    </dgm:pt>
    <dgm:pt modelId="{EED6D8AC-7E73-45C4-BFA6-77D748CDB024}" type="sibTrans" cxnId="{F57D0B1F-9A14-465D-B469-0EC62064D761}">
      <dgm:prSet/>
      <dgm:spPr/>
      <dgm:t>
        <a:bodyPr/>
        <a:lstStyle/>
        <a:p>
          <a:endParaRPr lang="en-US"/>
        </a:p>
      </dgm:t>
    </dgm:pt>
    <dgm:pt modelId="{B4E562D2-2656-460A-8D25-8BE0F87F844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o-RO" sz="1600" b="1" dirty="0">
              <a:solidFill>
                <a:schemeClr val="accent6">
                  <a:lumMod val="50000"/>
                </a:schemeClr>
              </a:solidFill>
            </a:rPr>
            <a:t>Elaborarea materialelor</a:t>
          </a:r>
          <a:endParaRPr lang="en-US" sz="1600" b="1" dirty="0">
            <a:solidFill>
              <a:schemeClr val="accent6">
                <a:lumMod val="50000"/>
              </a:schemeClr>
            </a:solidFill>
          </a:endParaRPr>
        </a:p>
      </dgm:t>
    </dgm:pt>
    <dgm:pt modelId="{CCDF14D5-2418-4CD0-A836-65A5CEDEF515}" type="parTrans" cxnId="{9181A7B7-076E-4A4F-918C-9886735F3047}">
      <dgm:prSet/>
      <dgm:spPr/>
      <dgm:t>
        <a:bodyPr/>
        <a:lstStyle/>
        <a:p>
          <a:endParaRPr lang="en-US"/>
        </a:p>
      </dgm:t>
    </dgm:pt>
    <dgm:pt modelId="{45B9AD94-B673-40DF-BDDD-918DC1F9494A}" type="sibTrans" cxnId="{9181A7B7-076E-4A4F-918C-9886735F3047}">
      <dgm:prSet/>
      <dgm:spPr/>
      <dgm:t>
        <a:bodyPr/>
        <a:lstStyle/>
        <a:p>
          <a:endParaRPr lang="en-US"/>
        </a:p>
      </dgm:t>
    </dgm:pt>
    <dgm:pt modelId="{DCC9D77A-29D0-475B-859B-FAA947FE05DE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ro-RO" sz="1800" b="1" dirty="0"/>
            <a:t>Profesori</a:t>
          </a:r>
          <a:endParaRPr lang="en-US" sz="1800" b="1" dirty="0"/>
        </a:p>
      </dgm:t>
    </dgm:pt>
    <dgm:pt modelId="{86378205-B3CA-443E-BC29-C77C954F4F10}" type="parTrans" cxnId="{2C7334E2-AF63-4F46-B11A-5CB1B1E5AC9A}">
      <dgm:prSet/>
      <dgm:spPr/>
      <dgm:t>
        <a:bodyPr/>
        <a:lstStyle/>
        <a:p>
          <a:endParaRPr lang="en-US"/>
        </a:p>
      </dgm:t>
    </dgm:pt>
    <dgm:pt modelId="{041A87D8-EBE9-4B25-AA65-B6DFD42A8C3A}" type="sibTrans" cxnId="{2C7334E2-AF63-4F46-B11A-5CB1B1E5AC9A}">
      <dgm:prSet/>
      <dgm:spPr/>
      <dgm:t>
        <a:bodyPr/>
        <a:lstStyle/>
        <a:p>
          <a:endParaRPr lang="en-US"/>
        </a:p>
      </dgm:t>
    </dgm:pt>
    <dgm:pt modelId="{1816E37C-3E92-4A90-8F7B-228106B73209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ro-RO" sz="1800" b="1" dirty="0"/>
            <a:t>Dirigenție</a:t>
          </a:r>
          <a:endParaRPr lang="en-US" sz="1800" b="1" dirty="0"/>
        </a:p>
      </dgm:t>
    </dgm:pt>
    <dgm:pt modelId="{6D574A3E-52AE-4623-A2D2-0F659023EF87}" type="parTrans" cxnId="{8A265D06-CB01-4A80-9537-3717326E4E0E}">
      <dgm:prSet/>
      <dgm:spPr/>
      <dgm:t>
        <a:bodyPr/>
        <a:lstStyle/>
        <a:p>
          <a:endParaRPr lang="en-US"/>
        </a:p>
      </dgm:t>
    </dgm:pt>
    <dgm:pt modelId="{1E5C2FB4-2B41-4D6F-8B0B-7284D62217E9}" type="sibTrans" cxnId="{8A265D06-CB01-4A80-9537-3717326E4E0E}">
      <dgm:prSet/>
      <dgm:spPr/>
      <dgm:t>
        <a:bodyPr/>
        <a:lstStyle/>
        <a:p>
          <a:endParaRPr lang="en-US"/>
        </a:p>
      </dgm:t>
    </dgm:pt>
    <dgm:pt modelId="{867B119C-0438-4365-9879-46C0F91007B4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ro-RO" sz="1800" b="1" dirty="0"/>
            <a:t>Educația civică</a:t>
          </a:r>
          <a:endParaRPr lang="en-US" sz="2000" b="1" dirty="0"/>
        </a:p>
      </dgm:t>
    </dgm:pt>
    <dgm:pt modelId="{3AEA726E-829A-42D6-AD80-676AC7C71E00}" type="parTrans" cxnId="{6E2192D2-71F1-4DDE-83F0-D14BC13C0C2C}">
      <dgm:prSet/>
      <dgm:spPr/>
      <dgm:t>
        <a:bodyPr/>
        <a:lstStyle/>
        <a:p>
          <a:endParaRPr lang="en-US"/>
        </a:p>
      </dgm:t>
    </dgm:pt>
    <dgm:pt modelId="{25D273C8-FD7C-4D95-A0CC-E6D2008435D6}" type="sibTrans" cxnId="{6E2192D2-71F1-4DDE-83F0-D14BC13C0C2C}">
      <dgm:prSet/>
      <dgm:spPr/>
      <dgm:t>
        <a:bodyPr/>
        <a:lstStyle/>
        <a:p>
          <a:endParaRPr lang="en-US"/>
        </a:p>
      </dgm:t>
    </dgm:pt>
    <dgm:pt modelId="{2F718507-A580-41D8-9B3A-06D1A5121119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ro-RO" sz="1800" b="1" dirty="0"/>
            <a:t>Diriginți</a:t>
          </a:r>
          <a:endParaRPr lang="en-US" sz="1800" b="1" dirty="0"/>
        </a:p>
      </dgm:t>
    </dgm:pt>
    <dgm:pt modelId="{868E9350-352D-4C15-8B6C-97210C558FB1}" type="parTrans" cxnId="{2DE56907-A3FE-4A08-84F5-60930285DC54}">
      <dgm:prSet/>
      <dgm:spPr/>
      <dgm:t>
        <a:bodyPr/>
        <a:lstStyle/>
        <a:p>
          <a:endParaRPr lang="en-US"/>
        </a:p>
      </dgm:t>
    </dgm:pt>
    <dgm:pt modelId="{E035D481-C275-46E1-A652-610CBE70F64C}" type="sibTrans" cxnId="{2DE56907-A3FE-4A08-84F5-60930285DC54}">
      <dgm:prSet/>
      <dgm:spPr/>
      <dgm:t>
        <a:bodyPr/>
        <a:lstStyle/>
        <a:p>
          <a:endParaRPr lang="en-US"/>
        </a:p>
      </dgm:t>
    </dgm:pt>
    <dgm:pt modelId="{28DD06A2-37CA-4A56-9F98-E262B0B97E85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o-RO" sz="1600" b="1" dirty="0">
              <a:solidFill>
                <a:schemeClr val="accent6">
                  <a:lumMod val="50000"/>
                </a:schemeClr>
              </a:solidFill>
            </a:rPr>
            <a:t>Pilotarea </a:t>
          </a:r>
          <a:endParaRPr lang="en-US" sz="1600" b="1" dirty="0">
            <a:solidFill>
              <a:schemeClr val="accent6">
                <a:lumMod val="50000"/>
              </a:schemeClr>
            </a:solidFill>
          </a:endParaRPr>
        </a:p>
        <a:p>
          <a:pPr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1600" b="1" dirty="0">
              <a:solidFill>
                <a:schemeClr val="accent6">
                  <a:lumMod val="50000"/>
                </a:schemeClr>
              </a:solidFill>
            </a:rPr>
            <a:t>materialelor</a:t>
          </a:r>
          <a:endParaRPr lang="en-US" sz="1600" b="1" dirty="0">
            <a:solidFill>
              <a:schemeClr val="accent6">
                <a:lumMod val="50000"/>
              </a:schemeClr>
            </a:solidFill>
          </a:endParaRPr>
        </a:p>
      </dgm:t>
    </dgm:pt>
    <dgm:pt modelId="{A9639E14-1527-4E52-940C-682D025E7E80}" type="parTrans" cxnId="{82FAEB7C-EBE6-4B29-A1B9-06AF723DE037}">
      <dgm:prSet/>
      <dgm:spPr/>
      <dgm:t>
        <a:bodyPr/>
        <a:lstStyle/>
        <a:p>
          <a:endParaRPr lang="en-US"/>
        </a:p>
      </dgm:t>
    </dgm:pt>
    <dgm:pt modelId="{676CCF72-EC19-4CF6-A2B4-849400EB6095}" type="sibTrans" cxnId="{82FAEB7C-EBE6-4B29-A1B9-06AF723DE037}">
      <dgm:prSet/>
      <dgm:spPr/>
      <dgm:t>
        <a:bodyPr/>
        <a:lstStyle/>
        <a:p>
          <a:endParaRPr lang="en-US"/>
        </a:p>
      </dgm:t>
    </dgm:pt>
    <dgm:pt modelId="{D0452314-ED4E-4683-B74E-E99219079E2D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ro-RO" sz="1800" b="1"/>
            <a:t>7 licee teoretice</a:t>
          </a:r>
          <a:endParaRPr lang="en-US" sz="1800" b="1" dirty="0"/>
        </a:p>
      </dgm:t>
    </dgm:pt>
    <dgm:pt modelId="{981E5916-04EB-4372-9E90-748462493B32}" type="parTrans" cxnId="{4DD6B7B7-F9A7-4217-A1E3-6EE2458A64B4}">
      <dgm:prSet/>
      <dgm:spPr/>
      <dgm:t>
        <a:bodyPr/>
        <a:lstStyle/>
        <a:p>
          <a:endParaRPr lang="en-US"/>
        </a:p>
      </dgm:t>
    </dgm:pt>
    <dgm:pt modelId="{42A3B522-CE75-47C3-9BC7-92B1118E036F}" type="sibTrans" cxnId="{4DD6B7B7-F9A7-4217-A1E3-6EE2458A64B4}">
      <dgm:prSet/>
      <dgm:spPr/>
      <dgm:t>
        <a:bodyPr/>
        <a:lstStyle/>
        <a:p>
          <a:endParaRPr lang="en-US"/>
        </a:p>
      </dgm:t>
    </dgm:pt>
    <dgm:pt modelId="{A315C911-B0A5-44E1-8A44-B2254515893D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endParaRPr lang="en-US" sz="1800" b="1" dirty="0"/>
        </a:p>
      </dgm:t>
    </dgm:pt>
    <dgm:pt modelId="{F43FC5D8-663E-43F8-B6F8-F6E53B2851EC}" type="parTrans" cxnId="{E2393E36-6DED-4851-9A0B-CF50C7389414}">
      <dgm:prSet/>
      <dgm:spPr/>
      <dgm:t>
        <a:bodyPr/>
        <a:lstStyle/>
        <a:p>
          <a:endParaRPr lang="en-US"/>
        </a:p>
      </dgm:t>
    </dgm:pt>
    <dgm:pt modelId="{02B813A9-E161-405F-BFE1-FB831EBDD91C}" type="sibTrans" cxnId="{E2393E36-6DED-4851-9A0B-CF50C7389414}">
      <dgm:prSet/>
      <dgm:spPr/>
      <dgm:t>
        <a:bodyPr/>
        <a:lstStyle/>
        <a:p>
          <a:endParaRPr lang="en-US"/>
        </a:p>
      </dgm:t>
    </dgm:pt>
    <dgm:pt modelId="{067AEADB-A148-43CF-B1A6-771739ED2B98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ro-RO" sz="1800" b="1" dirty="0"/>
            <a:t>Pentru elevi</a:t>
          </a:r>
          <a:endParaRPr lang="en-US" sz="1800" b="1" dirty="0"/>
        </a:p>
      </dgm:t>
    </dgm:pt>
    <dgm:pt modelId="{CBF6484A-F6AA-4AAE-A7B8-97705E454D6C}" type="sibTrans" cxnId="{CF4E3CD0-3871-404A-87E8-CB2C36CDE5A1}">
      <dgm:prSet/>
      <dgm:spPr/>
      <dgm:t>
        <a:bodyPr/>
        <a:lstStyle/>
        <a:p>
          <a:endParaRPr lang="en-US"/>
        </a:p>
      </dgm:t>
    </dgm:pt>
    <dgm:pt modelId="{F0E97469-7B74-4D4C-BCD6-C916298CFECE}" type="parTrans" cxnId="{CF4E3CD0-3871-404A-87E8-CB2C36CDE5A1}">
      <dgm:prSet/>
      <dgm:spPr/>
      <dgm:t>
        <a:bodyPr/>
        <a:lstStyle/>
        <a:p>
          <a:endParaRPr lang="en-US"/>
        </a:p>
      </dgm:t>
    </dgm:pt>
    <dgm:pt modelId="{D5E9E544-4829-48A2-803E-8C802DE42E20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ro-RO" sz="1800" b="1" dirty="0"/>
            <a:t>Servicii AOFM </a:t>
          </a:r>
          <a:endParaRPr lang="en-US" sz="1800" b="1" dirty="0"/>
        </a:p>
      </dgm:t>
    </dgm:pt>
    <dgm:pt modelId="{EAFD05F5-9168-478D-B45F-F3E58A92841E}" type="parTrans" cxnId="{CC0CAC3B-531E-4C4D-942E-E0CA5D1F9FF9}">
      <dgm:prSet/>
      <dgm:spPr/>
      <dgm:t>
        <a:bodyPr/>
        <a:lstStyle/>
        <a:p>
          <a:endParaRPr lang="en-US"/>
        </a:p>
      </dgm:t>
    </dgm:pt>
    <dgm:pt modelId="{E1D3EFF2-2381-4E96-90F6-1046EB76A8F8}" type="sibTrans" cxnId="{CC0CAC3B-531E-4C4D-942E-E0CA5D1F9FF9}">
      <dgm:prSet/>
      <dgm:spPr/>
      <dgm:t>
        <a:bodyPr/>
        <a:lstStyle/>
        <a:p>
          <a:endParaRPr lang="en-US"/>
        </a:p>
      </dgm:t>
    </dgm:pt>
    <dgm:pt modelId="{64974352-649B-4AEC-8BA0-A5A111A76838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ro-RO" sz="1800" b="1" dirty="0"/>
            <a:t>Angajații Centrelor de ghidare în carieră</a:t>
          </a:r>
          <a:endParaRPr lang="en-US" sz="1800" b="1" dirty="0"/>
        </a:p>
      </dgm:t>
    </dgm:pt>
    <dgm:pt modelId="{730BAA90-1F15-48AC-ABA3-B856CF47EB3B}" type="parTrans" cxnId="{232BEC87-3E70-4BD1-948F-8A24E435E4B1}">
      <dgm:prSet/>
      <dgm:spPr/>
      <dgm:t>
        <a:bodyPr/>
        <a:lstStyle/>
        <a:p>
          <a:endParaRPr lang="en-US"/>
        </a:p>
      </dgm:t>
    </dgm:pt>
    <dgm:pt modelId="{6CEB8D79-49D4-41F6-A953-AC5623588925}" type="sibTrans" cxnId="{232BEC87-3E70-4BD1-948F-8A24E435E4B1}">
      <dgm:prSet/>
      <dgm:spPr/>
      <dgm:t>
        <a:bodyPr/>
        <a:lstStyle/>
        <a:p>
          <a:endParaRPr lang="en-US"/>
        </a:p>
      </dgm:t>
    </dgm:pt>
    <dgm:pt modelId="{DEE2652F-4FA5-4D5E-8E0D-F3D99F822056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ro-RO" sz="1800" b="1" dirty="0"/>
            <a:t>3 Centre de ghidare în carieră</a:t>
          </a:r>
          <a:endParaRPr lang="en-US" sz="1800" b="1" dirty="0"/>
        </a:p>
      </dgm:t>
    </dgm:pt>
    <dgm:pt modelId="{00059945-A392-4223-ACAC-F55677D66F5A}" type="sibTrans" cxnId="{BE474C62-5853-4FDB-BC3A-14A19572489D}">
      <dgm:prSet/>
      <dgm:spPr/>
      <dgm:t>
        <a:bodyPr/>
        <a:lstStyle/>
        <a:p>
          <a:endParaRPr lang="en-US"/>
        </a:p>
      </dgm:t>
    </dgm:pt>
    <dgm:pt modelId="{2547A5AB-FC3A-4B9D-9A51-CC0232C27DFD}" type="parTrans" cxnId="{BE474C62-5853-4FDB-BC3A-14A19572489D}">
      <dgm:prSet/>
      <dgm:spPr/>
      <dgm:t>
        <a:bodyPr/>
        <a:lstStyle/>
        <a:p>
          <a:endParaRPr lang="en-US"/>
        </a:p>
      </dgm:t>
    </dgm:pt>
    <dgm:pt modelId="{3F34E3DE-109A-4795-B209-9F3C530C35C4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ro-RO" sz="1800" b="1" dirty="0"/>
            <a:t>1 Centru de excelență</a:t>
          </a:r>
          <a:endParaRPr lang="en-US" sz="1800" b="1" dirty="0"/>
        </a:p>
      </dgm:t>
    </dgm:pt>
    <dgm:pt modelId="{60A97DC2-EF3D-4A9E-B43A-EF819EEF5142}" type="sibTrans" cxnId="{07988630-2B58-4E09-BAA4-7620926BAAB5}">
      <dgm:prSet/>
      <dgm:spPr/>
      <dgm:t>
        <a:bodyPr/>
        <a:lstStyle/>
        <a:p>
          <a:endParaRPr lang="en-US"/>
        </a:p>
      </dgm:t>
    </dgm:pt>
    <dgm:pt modelId="{58D2ADA6-C7BA-476D-AE7D-660E14D12DD3}" type="parTrans" cxnId="{07988630-2B58-4E09-BAA4-7620926BAAB5}">
      <dgm:prSet/>
      <dgm:spPr/>
      <dgm:t>
        <a:bodyPr/>
        <a:lstStyle/>
        <a:p>
          <a:endParaRPr lang="en-US"/>
        </a:p>
      </dgm:t>
    </dgm:pt>
    <dgm:pt modelId="{FAA2DD53-452F-4751-BD15-38A297DE9C4D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ro-RO" sz="1800" b="1" dirty="0"/>
            <a:t>3 școli profesionale</a:t>
          </a:r>
          <a:endParaRPr lang="en-US" sz="1800" b="1" dirty="0"/>
        </a:p>
      </dgm:t>
    </dgm:pt>
    <dgm:pt modelId="{ADCCCB7A-F1D4-4102-9740-88B579369951}" type="sibTrans" cxnId="{922F4355-88E5-47A7-813B-6CAFE7717B4E}">
      <dgm:prSet/>
      <dgm:spPr/>
      <dgm:t>
        <a:bodyPr/>
        <a:lstStyle/>
        <a:p>
          <a:endParaRPr lang="en-US"/>
        </a:p>
      </dgm:t>
    </dgm:pt>
    <dgm:pt modelId="{DEBFC6B6-B372-4563-AC65-3B9932103200}" type="parTrans" cxnId="{922F4355-88E5-47A7-813B-6CAFE7717B4E}">
      <dgm:prSet/>
      <dgm:spPr/>
      <dgm:t>
        <a:bodyPr/>
        <a:lstStyle/>
        <a:p>
          <a:endParaRPr lang="en-US"/>
        </a:p>
      </dgm:t>
    </dgm:pt>
    <dgm:pt modelId="{F3AD2924-C026-43D1-ADA7-948AD6B3857F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ro-RO" sz="1800" b="1" dirty="0"/>
            <a:t>2 gimnazii</a:t>
          </a:r>
          <a:endParaRPr lang="en-US" sz="1800" b="1" dirty="0"/>
        </a:p>
      </dgm:t>
    </dgm:pt>
    <dgm:pt modelId="{16ADF07B-990F-4AA6-B272-CB58C523B194}" type="sibTrans" cxnId="{5EF3D1E8-F381-4A99-AE90-3ED7A46EF93B}">
      <dgm:prSet/>
      <dgm:spPr/>
      <dgm:t>
        <a:bodyPr/>
        <a:lstStyle/>
        <a:p>
          <a:endParaRPr lang="en-US"/>
        </a:p>
      </dgm:t>
    </dgm:pt>
    <dgm:pt modelId="{C8094438-BF55-4D4D-8872-37818BE4B3FA}" type="parTrans" cxnId="{5EF3D1E8-F381-4A99-AE90-3ED7A46EF93B}">
      <dgm:prSet/>
      <dgm:spPr/>
      <dgm:t>
        <a:bodyPr/>
        <a:lstStyle/>
        <a:p>
          <a:endParaRPr lang="en-US"/>
        </a:p>
      </dgm:t>
    </dgm:pt>
    <dgm:pt modelId="{0AC34F4D-5748-486E-8C09-274B024A9EEE}" type="pres">
      <dgm:prSet presAssocID="{29BC4D1B-6586-4695-A29D-F6ED806658A0}" presName="Name0" presStyleCnt="0">
        <dgm:presLayoutVars>
          <dgm:dir/>
          <dgm:animLvl val="lvl"/>
          <dgm:resizeHandles val="exact"/>
        </dgm:presLayoutVars>
      </dgm:prSet>
      <dgm:spPr/>
    </dgm:pt>
    <dgm:pt modelId="{6CAAC96A-2470-4F3E-BB81-94492FD006BB}" type="pres">
      <dgm:prSet presAssocID="{29BC4D1B-6586-4695-A29D-F6ED806658A0}" presName="tSp" presStyleCnt="0"/>
      <dgm:spPr/>
    </dgm:pt>
    <dgm:pt modelId="{9A6FB304-BF43-4154-A6AE-EC014295A6F6}" type="pres">
      <dgm:prSet presAssocID="{29BC4D1B-6586-4695-A29D-F6ED806658A0}" presName="bSp" presStyleCnt="0"/>
      <dgm:spPr/>
    </dgm:pt>
    <dgm:pt modelId="{BED44C32-547B-4061-8A31-9B81562FAA4F}" type="pres">
      <dgm:prSet presAssocID="{29BC4D1B-6586-4695-A29D-F6ED806658A0}" presName="process" presStyleCnt="0"/>
      <dgm:spPr/>
    </dgm:pt>
    <dgm:pt modelId="{F5DAD960-0188-4469-B75B-1C8D899C1295}" type="pres">
      <dgm:prSet presAssocID="{869A5A9A-0C0D-4B23-AC4C-5BEA44095622}" presName="composite1" presStyleCnt="0"/>
      <dgm:spPr/>
    </dgm:pt>
    <dgm:pt modelId="{027ED4E1-F0EA-4F67-B398-C400BEC11A44}" type="pres">
      <dgm:prSet presAssocID="{869A5A9A-0C0D-4B23-AC4C-5BEA44095622}" presName="dummyNode1" presStyleLbl="node1" presStyleIdx="0" presStyleCnt="4"/>
      <dgm:spPr/>
    </dgm:pt>
    <dgm:pt modelId="{06AF3536-1261-49EE-8FFA-1F93BBA0660D}" type="pres">
      <dgm:prSet presAssocID="{869A5A9A-0C0D-4B23-AC4C-5BEA44095622}" presName="childNode1" presStyleLbl="bgAcc1" presStyleIdx="0" presStyleCnt="4" custScaleX="117741" custScaleY="142541" custLinFactY="8369" custLinFactNeighborX="4647" custLinFactNeighborY="100000">
        <dgm:presLayoutVars>
          <dgm:bulletEnabled val="1"/>
        </dgm:presLayoutVars>
      </dgm:prSet>
      <dgm:spPr/>
    </dgm:pt>
    <dgm:pt modelId="{01B519AC-C80D-4D1F-95AF-F21603A5458E}" type="pres">
      <dgm:prSet presAssocID="{869A5A9A-0C0D-4B23-AC4C-5BEA44095622}" presName="childNode1tx" presStyleLbl="bgAcc1" presStyleIdx="0" presStyleCnt="4">
        <dgm:presLayoutVars>
          <dgm:bulletEnabled val="1"/>
        </dgm:presLayoutVars>
      </dgm:prSet>
      <dgm:spPr/>
    </dgm:pt>
    <dgm:pt modelId="{B6A105A3-8724-4F75-A0FA-32EFBD1AB354}" type="pres">
      <dgm:prSet presAssocID="{869A5A9A-0C0D-4B23-AC4C-5BEA44095622}" presName="parentNode1" presStyleLbl="node1" presStyleIdx="0" presStyleCnt="4" custScaleX="99236" custScaleY="155464" custLinFactY="139538" custLinFactNeighborX="22817" custLinFactNeighborY="200000">
        <dgm:presLayoutVars>
          <dgm:chMax val="1"/>
          <dgm:bulletEnabled val="1"/>
        </dgm:presLayoutVars>
      </dgm:prSet>
      <dgm:spPr/>
    </dgm:pt>
    <dgm:pt modelId="{CB0EA460-E421-4820-A0D8-102EE360C281}" type="pres">
      <dgm:prSet presAssocID="{869A5A9A-0C0D-4B23-AC4C-5BEA44095622}" presName="connSite1" presStyleCnt="0"/>
      <dgm:spPr/>
    </dgm:pt>
    <dgm:pt modelId="{4A39A9EE-2E3B-4452-B25E-0B0E1395442F}" type="pres">
      <dgm:prSet presAssocID="{FEB53753-F4EA-4170-B361-4B185AEC689D}" presName="Name9" presStyleLbl="sibTrans2D1" presStyleIdx="0" presStyleCnt="3"/>
      <dgm:spPr/>
    </dgm:pt>
    <dgm:pt modelId="{F5EDA16D-238D-46EF-8E4B-B74478FC09D9}" type="pres">
      <dgm:prSet presAssocID="{828C741A-E308-4FB5-88CF-B47C4642B958}" presName="composite2" presStyleCnt="0"/>
      <dgm:spPr/>
    </dgm:pt>
    <dgm:pt modelId="{5F19DC85-28FC-4F80-8306-4A7B95362159}" type="pres">
      <dgm:prSet presAssocID="{828C741A-E308-4FB5-88CF-B47C4642B958}" presName="dummyNode2" presStyleLbl="node1" presStyleIdx="0" presStyleCnt="4"/>
      <dgm:spPr/>
    </dgm:pt>
    <dgm:pt modelId="{36F02106-2E1F-4099-8389-D0FB3564FBA3}" type="pres">
      <dgm:prSet presAssocID="{828C741A-E308-4FB5-88CF-B47C4642B958}" presName="childNode2" presStyleLbl="bgAcc1" presStyleIdx="1" presStyleCnt="4" custScaleX="122836" custScaleY="167938" custLinFactNeighborX="-1213" custLinFactNeighborY="50856">
        <dgm:presLayoutVars>
          <dgm:bulletEnabled val="1"/>
        </dgm:presLayoutVars>
      </dgm:prSet>
      <dgm:spPr/>
    </dgm:pt>
    <dgm:pt modelId="{AF15E2DF-C348-43D5-88D0-678E671F74CE}" type="pres">
      <dgm:prSet presAssocID="{828C741A-E308-4FB5-88CF-B47C4642B958}" presName="childNode2tx" presStyleLbl="bgAcc1" presStyleIdx="1" presStyleCnt="4">
        <dgm:presLayoutVars>
          <dgm:bulletEnabled val="1"/>
        </dgm:presLayoutVars>
      </dgm:prSet>
      <dgm:spPr/>
    </dgm:pt>
    <dgm:pt modelId="{3D4978BD-F4E0-4801-BF59-3EC0C782F6D2}" type="pres">
      <dgm:prSet presAssocID="{828C741A-E308-4FB5-88CF-B47C4642B958}" presName="parentNode2" presStyleLbl="node1" presStyleIdx="1" presStyleCnt="4" custScaleY="148011" custLinFactNeighborX="4410" custLinFactNeighborY="31141">
        <dgm:presLayoutVars>
          <dgm:chMax val="0"/>
          <dgm:bulletEnabled val="1"/>
        </dgm:presLayoutVars>
      </dgm:prSet>
      <dgm:spPr/>
    </dgm:pt>
    <dgm:pt modelId="{6D45F89C-1F98-4EE2-87C5-054F03F3E31D}" type="pres">
      <dgm:prSet presAssocID="{828C741A-E308-4FB5-88CF-B47C4642B958}" presName="connSite2" presStyleCnt="0"/>
      <dgm:spPr/>
    </dgm:pt>
    <dgm:pt modelId="{599AD43B-ED9D-4D95-A8FF-E02DC69BE6FD}" type="pres">
      <dgm:prSet presAssocID="{1842E09D-7926-40D7-A8B0-D65B42EB66E4}" presName="Name18" presStyleLbl="sibTrans2D1" presStyleIdx="1" presStyleCnt="3"/>
      <dgm:spPr/>
    </dgm:pt>
    <dgm:pt modelId="{3500E058-D9B4-4243-BC7F-6933F0EC9591}" type="pres">
      <dgm:prSet presAssocID="{B4E562D2-2656-460A-8D25-8BE0F87F8444}" presName="composite1" presStyleCnt="0"/>
      <dgm:spPr/>
    </dgm:pt>
    <dgm:pt modelId="{AFB5EA80-FF8B-4C7A-9D00-70182E56FC01}" type="pres">
      <dgm:prSet presAssocID="{B4E562D2-2656-460A-8D25-8BE0F87F8444}" presName="dummyNode1" presStyleLbl="node1" presStyleIdx="1" presStyleCnt="4"/>
      <dgm:spPr/>
    </dgm:pt>
    <dgm:pt modelId="{46878AD4-0D0D-4E42-A056-7B014FE5B27C}" type="pres">
      <dgm:prSet presAssocID="{B4E562D2-2656-460A-8D25-8BE0F87F8444}" presName="childNode1" presStyleLbl="bgAcc1" presStyleIdx="2" presStyleCnt="4" custScaleX="115959" custScaleY="203763">
        <dgm:presLayoutVars>
          <dgm:bulletEnabled val="1"/>
        </dgm:presLayoutVars>
      </dgm:prSet>
      <dgm:spPr/>
    </dgm:pt>
    <dgm:pt modelId="{21A0678D-A854-4529-8E19-1E80A1870FB6}" type="pres">
      <dgm:prSet presAssocID="{B4E562D2-2656-460A-8D25-8BE0F87F8444}" presName="childNode1tx" presStyleLbl="bgAcc1" presStyleIdx="2" presStyleCnt="4">
        <dgm:presLayoutVars>
          <dgm:bulletEnabled val="1"/>
        </dgm:presLayoutVars>
      </dgm:prSet>
      <dgm:spPr/>
    </dgm:pt>
    <dgm:pt modelId="{801B8EC8-3808-49B2-9AB8-4FA84DE60A5C}" type="pres">
      <dgm:prSet presAssocID="{B4E562D2-2656-460A-8D25-8BE0F87F8444}" presName="parentNode1" presStyleLbl="node1" presStyleIdx="2" presStyleCnt="4" custScaleY="150773" custLinFactY="59231" custLinFactNeighborX="9182" custLinFactNeighborY="100000">
        <dgm:presLayoutVars>
          <dgm:chMax val="1"/>
          <dgm:bulletEnabled val="1"/>
        </dgm:presLayoutVars>
      </dgm:prSet>
      <dgm:spPr/>
    </dgm:pt>
    <dgm:pt modelId="{4D40F01C-B8E1-4078-ACC9-1D02AFE8E6E8}" type="pres">
      <dgm:prSet presAssocID="{B4E562D2-2656-460A-8D25-8BE0F87F8444}" presName="connSite1" presStyleCnt="0"/>
      <dgm:spPr/>
    </dgm:pt>
    <dgm:pt modelId="{3B8E0944-EF1D-412C-8DF9-EAFAFB50E190}" type="pres">
      <dgm:prSet presAssocID="{45B9AD94-B673-40DF-BDDD-918DC1F9494A}" presName="Name9" presStyleLbl="sibTrans2D1" presStyleIdx="2" presStyleCnt="3"/>
      <dgm:spPr/>
    </dgm:pt>
    <dgm:pt modelId="{6C6A36E7-6571-4150-99C2-9277941B8504}" type="pres">
      <dgm:prSet presAssocID="{28DD06A2-37CA-4A56-9F98-E262B0B97E85}" presName="composite2" presStyleCnt="0"/>
      <dgm:spPr/>
    </dgm:pt>
    <dgm:pt modelId="{3334B672-B48C-4257-8555-1FE8917753FA}" type="pres">
      <dgm:prSet presAssocID="{28DD06A2-37CA-4A56-9F98-E262B0B97E85}" presName="dummyNode2" presStyleLbl="node1" presStyleIdx="2" presStyleCnt="4"/>
      <dgm:spPr/>
    </dgm:pt>
    <dgm:pt modelId="{E77FEDB6-5905-4027-BA58-8C5ABF708233}" type="pres">
      <dgm:prSet presAssocID="{28DD06A2-37CA-4A56-9F98-E262B0B97E85}" presName="childNode2" presStyleLbl="bgAcc1" presStyleIdx="3" presStyleCnt="4" custScaleX="112602" custScaleY="307402" custLinFactNeighborX="-2117" custLinFactNeighborY="-48393">
        <dgm:presLayoutVars>
          <dgm:bulletEnabled val="1"/>
        </dgm:presLayoutVars>
      </dgm:prSet>
      <dgm:spPr/>
    </dgm:pt>
    <dgm:pt modelId="{943D8A42-7A19-43A7-9EA3-FAFD8FCD7410}" type="pres">
      <dgm:prSet presAssocID="{28DD06A2-37CA-4A56-9F98-E262B0B97E85}" presName="childNode2tx" presStyleLbl="bgAcc1" presStyleIdx="3" presStyleCnt="4">
        <dgm:presLayoutVars>
          <dgm:bulletEnabled val="1"/>
        </dgm:presLayoutVars>
      </dgm:prSet>
      <dgm:spPr/>
    </dgm:pt>
    <dgm:pt modelId="{D81938B7-BC0E-4694-B5AA-D700865C3F3A}" type="pres">
      <dgm:prSet presAssocID="{28DD06A2-37CA-4A56-9F98-E262B0B97E85}" presName="parentNode2" presStyleLbl="node1" presStyleIdx="3" presStyleCnt="4" custScaleY="154990" custLinFactY="-117199" custLinFactNeighborX="-301" custLinFactNeighborY="-200000">
        <dgm:presLayoutVars>
          <dgm:chMax val="0"/>
          <dgm:bulletEnabled val="1"/>
        </dgm:presLayoutVars>
      </dgm:prSet>
      <dgm:spPr/>
    </dgm:pt>
    <dgm:pt modelId="{05D97F6F-60AB-4ABC-98D4-32E7B523BE5C}" type="pres">
      <dgm:prSet presAssocID="{28DD06A2-37CA-4A56-9F98-E262B0B97E85}" presName="connSite2" presStyleCnt="0"/>
      <dgm:spPr/>
    </dgm:pt>
  </dgm:ptLst>
  <dgm:cxnLst>
    <dgm:cxn modelId="{D73EB456-295F-4088-B71C-ADB2929E8848}" type="presOf" srcId="{869A5A9A-0C0D-4B23-AC4C-5BEA44095622}" destId="{B6A105A3-8724-4F75-A0FA-32EFBD1AB354}" srcOrd="0" destOrd="0" presId="urn:microsoft.com/office/officeart/2005/8/layout/hProcess4"/>
    <dgm:cxn modelId="{2DE56907-A3FE-4A08-84F5-60930285DC54}" srcId="{B4E562D2-2656-460A-8D25-8BE0F87F8444}" destId="{2F718507-A580-41D8-9B3A-06D1A5121119}" srcOrd="3" destOrd="0" parTransId="{868E9350-352D-4C15-8B6C-97210C558FB1}" sibTransId="{E035D481-C275-46E1-A652-610CBE70F64C}"/>
    <dgm:cxn modelId="{3A9A8291-50F4-49CE-9610-E9EE73CFE39D}" type="presOf" srcId="{3F34E3DE-109A-4795-B209-9F3C530C35C4}" destId="{E77FEDB6-5905-4027-BA58-8C5ABF708233}" srcOrd="0" destOrd="3" presId="urn:microsoft.com/office/officeart/2005/8/layout/hProcess4"/>
    <dgm:cxn modelId="{F57D0B1F-9A14-465D-B469-0EC62064D761}" srcId="{828C741A-E308-4FB5-88CF-B47C4642B958}" destId="{DC9AB6CA-3EAA-4906-8DAF-90BC3C5A4214}" srcOrd="1" destOrd="0" parTransId="{999F1BD6-0D64-46B8-A6FD-14C8CECF7C37}" sibTransId="{EED6D8AC-7E73-45C4-BFA6-77D748CDB024}"/>
    <dgm:cxn modelId="{FC5119FB-B83E-4036-8701-E364AE0E6842}" type="presOf" srcId="{45B9AD94-B673-40DF-BDDD-918DC1F9494A}" destId="{3B8E0944-EF1D-412C-8DF9-EAFAFB50E190}" srcOrd="0" destOrd="0" presId="urn:microsoft.com/office/officeart/2005/8/layout/hProcess4"/>
    <dgm:cxn modelId="{9BA567C4-FB13-4F0D-A01A-6519D81EB005}" type="presOf" srcId="{867B119C-0438-4365-9879-46C0F91007B4}" destId="{01B519AC-C80D-4D1F-95AF-F21603A5458E}" srcOrd="1" destOrd="0" presId="urn:microsoft.com/office/officeart/2005/8/layout/hProcess4"/>
    <dgm:cxn modelId="{232BEC87-3E70-4BD1-948F-8A24E435E4B1}" srcId="{B4E562D2-2656-460A-8D25-8BE0F87F8444}" destId="{64974352-649B-4AEC-8BA0-A5A111A76838}" srcOrd="4" destOrd="0" parTransId="{730BAA90-1F15-48AC-ABA3-B856CF47EB3B}" sibTransId="{6CEB8D79-49D4-41F6-A953-AC5623588925}"/>
    <dgm:cxn modelId="{4DD6B7B7-F9A7-4217-A1E3-6EE2458A64B4}" srcId="{28DD06A2-37CA-4A56-9F98-E262B0B97E85}" destId="{D0452314-ED4E-4683-B74E-E99219079E2D}" srcOrd="0" destOrd="0" parTransId="{981E5916-04EB-4372-9E90-748462493B32}" sibTransId="{42A3B522-CE75-47C3-9BC7-92B1118E036F}"/>
    <dgm:cxn modelId="{972E9D10-FFA5-4B13-8438-13D4ABDB0738}" type="presOf" srcId="{28DD06A2-37CA-4A56-9F98-E262B0B97E85}" destId="{D81938B7-BC0E-4694-B5AA-D700865C3F3A}" srcOrd="0" destOrd="0" presId="urn:microsoft.com/office/officeart/2005/8/layout/hProcess4"/>
    <dgm:cxn modelId="{EE93063D-A903-468C-9D7F-D33C9A46162A}" type="presOf" srcId="{64109A37-EE9E-4E6A-883A-0F8612D121B9}" destId="{36F02106-2E1F-4099-8389-D0FB3564FBA3}" srcOrd="0" destOrd="0" presId="urn:microsoft.com/office/officeart/2005/8/layout/hProcess4"/>
    <dgm:cxn modelId="{D65B296A-4D69-4BB6-9097-712EA783A783}" type="presOf" srcId="{3F34E3DE-109A-4795-B209-9F3C530C35C4}" destId="{943D8A42-7A19-43A7-9EA3-FAFD8FCD7410}" srcOrd="1" destOrd="3" presId="urn:microsoft.com/office/officeart/2005/8/layout/hProcess4"/>
    <dgm:cxn modelId="{B340137D-DF1F-403C-925C-E8E7820C6B62}" type="presOf" srcId="{DC9AB6CA-3EAA-4906-8DAF-90BC3C5A4214}" destId="{AF15E2DF-C348-43D5-88D0-678E671F74CE}" srcOrd="1" destOrd="1" presId="urn:microsoft.com/office/officeart/2005/8/layout/hProcess4"/>
    <dgm:cxn modelId="{41509FF9-441F-464A-8782-035E027175D2}" type="presOf" srcId="{867B119C-0438-4365-9879-46C0F91007B4}" destId="{06AF3536-1261-49EE-8FFA-1F93BBA0660D}" srcOrd="0" destOrd="0" presId="urn:microsoft.com/office/officeart/2005/8/layout/hProcess4"/>
    <dgm:cxn modelId="{82FAEB7C-EBE6-4B29-A1B9-06AF723DE037}" srcId="{29BC4D1B-6586-4695-A29D-F6ED806658A0}" destId="{28DD06A2-37CA-4A56-9F98-E262B0B97E85}" srcOrd="3" destOrd="0" parTransId="{A9639E14-1527-4E52-940C-682D025E7E80}" sibTransId="{676CCF72-EC19-4CF6-A2B4-849400EB6095}"/>
    <dgm:cxn modelId="{ABB8CD11-E1A5-4FC7-91F9-A991DEC7D6A9}" type="presOf" srcId="{FEB53753-F4EA-4170-B361-4B185AEC689D}" destId="{4A39A9EE-2E3B-4452-B25E-0B0E1395442F}" srcOrd="0" destOrd="0" presId="urn:microsoft.com/office/officeart/2005/8/layout/hProcess4"/>
    <dgm:cxn modelId="{BE474C62-5853-4FDB-BC3A-14A19572489D}" srcId="{28DD06A2-37CA-4A56-9F98-E262B0B97E85}" destId="{DEE2652F-4FA5-4D5E-8E0D-F3D99F822056}" srcOrd="4" destOrd="0" parTransId="{2547A5AB-FC3A-4B9D-9A51-CC0232C27DFD}" sibTransId="{00059945-A392-4223-ACAC-F55677D66F5A}"/>
    <dgm:cxn modelId="{9C83D6A8-5AD3-4E72-963F-73F23A2F16F1}" type="presOf" srcId="{FAA2DD53-452F-4751-BD15-38A297DE9C4D}" destId="{943D8A42-7A19-43A7-9EA3-FAFD8FCD7410}" srcOrd="1" destOrd="2" presId="urn:microsoft.com/office/officeart/2005/8/layout/hProcess4"/>
    <dgm:cxn modelId="{1E510FC2-88D0-47D0-84CB-2C65E189DAD3}" srcId="{29BC4D1B-6586-4695-A29D-F6ED806658A0}" destId="{869A5A9A-0C0D-4B23-AC4C-5BEA44095622}" srcOrd="0" destOrd="0" parTransId="{070BFFCF-1F74-4711-9D0E-B64B68C2DE01}" sibTransId="{FEB53753-F4EA-4170-B361-4B185AEC689D}"/>
    <dgm:cxn modelId="{74853734-CA2F-46FF-8AB7-39FDFC2203A1}" type="presOf" srcId="{828C741A-E308-4FB5-88CF-B47C4642B958}" destId="{3D4978BD-F4E0-4801-BF59-3EC0C782F6D2}" srcOrd="0" destOrd="0" presId="urn:microsoft.com/office/officeart/2005/8/layout/hProcess4"/>
    <dgm:cxn modelId="{291B879A-2A6B-4B19-9760-0EF36437BC3C}" type="presOf" srcId="{DEE2652F-4FA5-4D5E-8E0D-F3D99F822056}" destId="{943D8A42-7A19-43A7-9EA3-FAFD8FCD7410}" srcOrd="1" destOrd="4" presId="urn:microsoft.com/office/officeart/2005/8/layout/hProcess4"/>
    <dgm:cxn modelId="{D3300D18-1263-44E3-A815-387E455F85A9}" type="presOf" srcId="{1842E09D-7926-40D7-A8B0-D65B42EB66E4}" destId="{599AD43B-ED9D-4D95-A8FF-E02DC69BE6FD}" srcOrd="0" destOrd="0" presId="urn:microsoft.com/office/officeart/2005/8/layout/hProcess4"/>
    <dgm:cxn modelId="{5082A393-2A97-430A-AA45-707636BB166A}" type="presOf" srcId="{64974352-649B-4AEC-8BA0-A5A111A76838}" destId="{46878AD4-0D0D-4E42-A056-7B014FE5B27C}" srcOrd="0" destOrd="4" presId="urn:microsoft.com/office/officeart/2005/8/layout/hProcess4"/>
    <dgm:cxn modelId="{C011AB0D-EEFA-4D7E-940D-229F2A94FFBE}" type="presOf" srcId="{DC9AB6CA-3EAA-4906-8DAF-90BC3C5A4214}" destId="{36F02106-2E1F-4099-8389-D0FB3564FBA3}" srcOrd="0" destOrd="1" presId="urn:microsoft.com/office/officeart/2005/8/layout/hProcess4"/>
    <dgm:cxn modelId="{E2393E36-6DED-4851-9A0B-CF50C7389414}" srcId="{B4E562D2-2656-460A-8D25-8BE0F87F8444}" destId="{A315C911-B0A5-44E1-8A44-B2254515893D}" srcOrd="0" destOrd="0" parTransId="{F43FC5D8-663E-43F8-B6F8-F6E53B2851EC}" sibTransId="{02B813A9-E161-405F-BFE1-FB831EBDD91C}"/>
    <dgm:cxn modelId="{2C7334E2-AF63-4F46-B11A-5CB1B1E5AC9A}" srcId="{B4E562D2-2656-460A-8D25-8BE0F87F8444}" destId="{DCC9D77A-29D0-475B-859B-FAA947FE05DE}" srcOrd="2" destOrd="0" parTransId="{86378205-B3CA-443E-BC29-C77C954F4F10}" sibTransId="{041A87D8-EBE9-4B25-AA65-B6DFD42A8C3A}"/>
    <dgm:cxn modelId="{CF4E3CD0-3871-404A-87E8-CB2C36CDE5A1}" srcId="{B4E562D2-2656-460A-8D25-8BE0F87F8444}" destId="{067AEADB-A148-43CF-B1A6-771739ED2B98}" srcOrd="1" destOrd="0" parTransId="{F0E97469-7B74-4D4C-BCD6-C916298CFECE}" sibTransId="{CBF6484A-F6AA-4AAE-A7B8-97705E454D6C}"/>
    <dgm:cxn modelId="{6E2192D2-71F1-4DDE-83F0-D14BC13C0C2C}" srcId="{869A5A9A-0C0D-4B23-AC4C-5BEA44095622}" destId="{867B119C-0438-4365-9879-46C0F91007B4}" srcOrd="0" destOrd="0" parTransId="{3AEA726E-829A-42D6-AD80-676AC7C71E00}" sibTransId="{25D273C8-FD7C-4D95-A0CC-E6D2008435D6}"/>
    <dgm:cxn modelId="{D247E698-6B08-44E0-8282-FCA98AED69D4}" type="presOf" srcId="{067AEADB-A148-43CF-B1A6-771739ED2B98}" destId="{21A0678D-A854-4529-8E19-1E80A1870FB6}" srcOrd="1" destOrd="1" presId="urn:microsoft.com/office/officeart/2005/8/layout/hProcess4"/>
    <dgm:cxn modelId="{9181A7B7-076E-4A4F-918C-9886735F3047}" srcId="{29BC4D1B-6586-4695-A29D-F6ED806658A0}" destId="{B4E562D2-2656-460A-8D25-8BE0F87F8444}" srcOrd="2" destOrd="0" parTransId="{CCDF14D5-2418-4CD0-A836-65A5CEDEF515}" sibTransId="{45B9AD94-B673-40DF-BDDD-918DC1F9494A}"/>
    <dgm:cxn modelId="{D6CD295F-FF3C-49A8-B754-D83B96A740DE}" type="presOf" srcId="{DEE2652F-4FA5-4D5E-8E0D-F3D99F822056}" destId="{E77FEDB6-5905-4027-BA58-8C5ABF708233}" srcOrd="0" destOrd="4" presId="urn:microsoft.com/office/officeart/2005/8/layout/hProcess4"/>
    <dgm:cxn modelId="{64717AB5-962E-4F0C-AF87-D922E24EB78A}" srcId="{29BC4D1B-6586-4695-A29D-F6ED806658A0}" destId="{828C741A-E308-4FB5-88CF-B47C4642B958}" srcOrd="1" destOrd="0" parTransId="{9E950DCD-98DB-4C37-9429-922CEE009D3B}" sibTransId="{1842E09D-7926-40D7-A8B0-D65B42EB66E4}"/>
    <dgm:cxn modelId="{DB967A58-BC62-499D-AE78-0BFFD36E8363}" type="presOf" srcId="{2F718507-A580-41D8-9B3A-06D1A5121119}" destId="{21A0678D-A854-4529-8E19-1E80A1870FB6}" srcOrd="1" destOrd="3" presId="urn:microsoft.com/office/officeart/2005/8/layout/hProcess4"/>
    <dgm:cxn modelId="{119F2ACD-ECE4-4993-B32E-75CDB62C28C0}" type="presOf" srcId="{D5E9E544-4829-48A2-803E-8C802DE42E20}" destId="{01B519AC-C80D-4D1F-95AF-F21603A5458E}" srcOrd="1" destOrd="2" presId="urn:microsoft.com/office/officeart/2005/8/layout/hProcess4"/>
    <dgm:cxn modelId="{2C629322-2D30-4300-A005-0AC718E4F764}" type="presOf" srcId="{64109A37-EE9E-4E6A-883A-0F8612D121B9}" destId="{AF15E2DF-C348-43D5-88D0-678E671F74CE}" srcOrd="1" destOrd="0" presId="urn:microsoft.com/office/officeart/2005/8/layout/hProcess4"/>
    <dgm:cxn modelId="{1D6E97DF-BE10-4CB6-A9C4-38C4EC658BF7}" type="presOf" srcId="{DCC9D77A-29D0-475B-859B-FAA947FE05DE}" destId="{46878AD4-0D0D-4E42-A056-7B014FE5B27C}" srcOrd="0" destOrd="2" presId="urn:microsoft.com/office/officeart/2005/8/layout/hProcess4"/>
    <dgm:cxn modelId="{8A265D06-CB01-4A80-9537-3717326E4E0E}" srcId="{869A5A9A-0C0D-4B23-AC4C-5BEA44095622}" destId="{1816E37C-3E92-4A90-8F7B-228106B73209}" srcOrd="1" destOrd="0" parTransId="{6D574A3E-52AE-4623-A2D2-0F659023EF87}" sibTransId="{1E5C2FB4-2B41-4D6F-8B0B-7284D62217E9}"/>
    <dgm:cxn modelId="{CC0CAC3B-531E-4C4D-942E-E0CA5D1F9FF9}" srcId="{869A5A9A-0C0D-4B23-AC4C-5BEA44095622}" destId="{D5E9E544-4829-48A2-803E-8C802DE42E20}" srcOrd="2" destOrd="0" parTransId="{EAFD05F5-9168-478D-B45F-F3E58A92841E}" sibTransId="{E1D3EFF2-2381-4E96-90F6-1046EB76A8F8}"/>
    <dgm:cxn modelId="{96D5F9C7-17A0-441C-85C3-ED93F2F71B77}" type="presOf" srcId="{29BC4D1B-6586-4695-A29D-F6ED806658A0}" destId="{0AC34F4D-5748-486E-8C09-274B024A9EEE}" srcOrd="0" destOrd="0" presId="urn:microsoft.com/office/officeart/2005/8/layout/hProcess4"/>
    <dgm:cxn modelId="{07988630-2B58-4E09-BAA4-7620926BAAB5}" srcId="{28DD06A2-37CA-4A56-9F98-E262B0B97E85}" destId="{3F34E3DE-109A-4795-B209-9F3C530C35C4}" srcOrd="3" destOrd="0" parTransId="{58D2ADA6-C7BA-476D-AE7D-660E14D12DD3}" sibTransId="{60A97DC2-EF3D-4A9E-B43A-EF819EEF5142}"/>
    <dgm:cxn modelId="{59389B14-5EC6-4BE8-936C-54CD54CEBF09}" type="presOf" srcId="{A315C911-B0A5-44E1-8A44-B2254515893D}" destId="{46878AD4-0D0D-4E42-A056-7B014FE5B27C}" srcOrd="0" destOrd="0" presId="urn:microsoft.com/office/officeart/2005/8/layout/hProcess4"/>
    <dgm:cxn modelId="{996DA368-022B-42DC-BFCA-1AEF5AFB8AD4}" type="presOf" srcId="{B4E562D2-2656-460A-8D25-8BE0F87F8444}" destId="{801B8EC8-3808-49B2-9AB8-4FA84DE60A5C}" srcOrd="0" destOrd="0" presId="urn:microsoft.com/office/officeart/2005/8/layout/hProcess4"/>
    <dgm:cxn modelId="{EDE07904-FC18-4675-BD4B-6FD1D2F0B351}" type="presOf" srcId="{DCC9D77A-29D0-475B-859B-FAA947FE05DE}" destId="{21A0678D-A854-4529-8E19-1E80A1870FB6}" srcOrd="1" destOrd="2" presId="urn:microsoft.com/office/officeart/2005/8/layout/hProcess4"/>
    <dgm:cxn modelId="{91A662E0-118C-4274-8C60-71B7FF794FAE}" type="presOf" srcId="{FAA2DD53-452F-4751-BD15-38A297DE9C4D}" destId="{E77FEDB6-5905-4027-BA58-8C5ABF708233}" srcOrd="0" destOrd="2" presId="urn:microsoft.com/office/officeart/2005/8/layout/hProcess4"/>
    <dgm:cxn modelId="{E35AAA71-63FD-4B19-BC61-6C3527D089D6}" type="presOf" srcId="{F3AD2924-C026-43D1-ADA7-948AD6B3857F}" destId="{E77FEDB6-5905-4027-BA58-8C5ABF708233}" srcOrd="0" destOrd="1" presId="urn:microsoft.com/office/officeart/2005/8/layout/hProcess4"/>
    <dgm:cxn modelId="{D8CF1945-A68E-4D25-AE49-90B299DA8D18}" type="presOf" srcId="{067AEADB-A148-43CF-B1A6-771739ED2B98}" destId="{46878AD4-0D0D-4E42-A056-7B014FE5B27C}" srcOrd="0" destOrd="1" presId="urn:microsoft.com/office/officeart/2005/8/layout/hProcess4"/>
    <dgm:cxn modelId="{F9F4F6FC-4F4D-48E7-A44F-DC6F52E1FB38}" type="presOf" srcId="{1816E37C-3E92-4A90-8F7B-228106B73209}" destId="{01B519AC-C80D-4D1F-95AF-F21603A5458E}" srcOrd="1" destOrd="1" presId="urn:microsoft.com/office/officeart/2005/8/layout/hProcess4"/>
    <dgm:cxn modelId="{0919365B-4A7A-4938-8B49-5B1312390889}" type="presOf" srcId="{D0452314-ED4E-4683-B74E-E99219079E2D}" destId="{943D8A42-7A19-43A7-9EA3-FAFD8FCD7410}" srcOrd="1" destOrd="0" presId="urn:microsoft.com/office/officeart/2005/8/layout/hProcess4"/>
    <dgm:cxn modelId="{E9561359-6383-440B-BE13-5E6AC91BA2D9}" type="presOf" srcId="{F3AD2924-C026-43D1-ADA7-948AD6B3857F}" destId="{943D8A42-7A19-43A7-9EA3-FAFD8FCD7410}" srcOrd="1" destOrd="1" presId="urn:microsoft.com/office/officeart/2005/8/layout/hProcess4"/>
    <dgm:cxn modelId="{71C7BD3A-1288-410B-8D9C-23E8782E5281}" type="presOf" srcId="{D0452314-ED4E-4683-B74E-E99219079E2D}" destId="{E77FEDB6-5905-4027-BA58-8C5ABF708233}" srcOrd="0" destOrd="0" presId="urn:microsoft.com/office/officeart/2005/8/layout/hProcess4"/>
    <dgm:cxn modelId="{2D367730-189A-49EB-B065-6AD9CBBAED4D}" type="presOf" srcId="{A315C911-B0A5-44E1-8A44-B2254515893D}" destId="{21A0678D-A854-4529-8E19-1E80A1870FB6}" srcOrd="1" destOrd="0" presId="urn:microsoft.com/office/officeart/2005/8/layout/hProcess4"/>
    <dgm:cxn modelId="{5C16F51A-A1F8-4C8D-9F82-E38A347EC1B0}" srcId="{828C741A-E308-4FB5-88CF-B47C4642B958}" destId="{64109A37-EE9E-4E6A-883A-0F8612D121B9}" srcOrd="0" destOrd="0" parTransId="{9FE5A4F7-3AD8-4C6C-9B94-E4AFF7911852}" sibTransId="{47973FA1-5FD8-4BA0-8237-B1BE4BF9D38F}"/>
    <dgm:cxn modelId="{5EF3D1E8-F381-4A99-AE90-3ED7A46EF93B}" srcId="{28DD06A2-37CA-4A56-9F98-E262B0B97E85}" destId="{F3AD2924-C026-43D1-ADA7-948AD6B3857F}" srcOrd="1" destOrd="0" parTransId="{C8094438-BF55-4D4D-8872-37818BE4B3FA}" sibTransId="{16ADF07B-990F-4AA6-B272-CB58C523B194}"/>
    <dgm:cxn modelId="{479B2C12-3D20-4D38-B9AA-D979A34D67AE}" type="presOf" srcId="{1816E37C-3E92-4A90-8F7B-228106B73209}" destId="{06AF3536-1261-49EE-8FFA-1F93BBA0660D}" srcOrd="0" destOrd="1" presId="urn:microsoft.com/office/officeart/2005/8/layout/hProcess4"/>
    <dgm:cxn modelId="{06D88739-9F7E-4F7E-A19B-F45888FC5030}" type="presOf" srcId="{2F718507-A580-41D8-9B3A-06D1A5121119}" destId="{46878AD4-0D0D-4E42-A056-7B014FE5B27C}" srcOrd="0" destOrd="3" presId="urn:microsoft.com/office/officeart/2005/8/layout/hProcess4"/>
    <dgm:cxn modelId="{922F4355-88E5-47A7-813B-6CAFE7717B4E}" srcId="{28DD06A2-37CA-4A56-9F98-E262B0B97E85}" destId="{FAA2DD53-452F-4751-BD15-38A297DE9C4D}" srcOrd="2" destOrd="0" parTransId="{DEBFC6B6-B372-4563-AC65-3B9932103200}" sibTransId="{ADCCCB7A-F1D4-4102-9740-88B579369951}"/>
    <dgm:cxn modelId="{64D6A9A2-522E-448D-9591-DB0B9971FFDB}" type="presOf" srcId="{D5E9E544-4829-48A2-803E-8C802DE42E20}" destId="{06AF3536-1261-49EE-8FFA-1F93BBA0660D}" srcOrd="0" destOrd="2" presId="urn:microsoft.com/office/officeart/2005/8/layout/hProcess4"/>
    <dgm:cxn modelId="{5152DC9C-2EBF-4CE9-9B72-4B90D4954DD3}" type="presOf" srcId="{64974352-649B-4AEC-8BA0-A5A111A76838}" destId="{21A0678D-A854-4529-8E19-1E80A1870FB6}" srcOrd="1" destOrd="4" presId="urn:microsoft.com/office/officeart/2005/8/layout/hProcess4"/>
    <dgm:cxn modelId="{BEACD09D-FB3D-421F-8F79-852EAF109AD7}" type="presParOf" srcId="{0AC34F4D-5748-486E-8C09-274B024A9EEE}" destId="{6CAAC96A-2470-4F3E-BB81-94492FD006BB}" srcOrd="0" destOrd="0" presId="urn:microsoft.com/office/officeart/2005/8/layout/hProcess4"/>
    <dgm:cxn modelId="{662393A4-8C24-4BB8-A41D-F7320B91FBC9}" type="presParOf" srcId="{0AC34F4D-5748-486E-8C09-274B024A9EEE}" destId="{9A6FB304-BF43-4154-A6AE-EC014295A6F6}" srcOrd="1" destOrd="0" presId="urn:microsoft.com/office/officeart/2005/8/layout/hProcess4"/>
    <dgm:cxn modelId="{BF13A3DD-5E49-4470-9A44-6DCB3B46D972}" type="presParOf" srcId="{0AC34F4D-5748-486E-8C09-274B024A9EEE}" destId="{BED44C32-547B-4061-8A31-9B81562FAA4F}" srcOrd="2" destOrd="0" presId="urn:microsoft.com/office/officeart/2005/8/layout/hProcess4"/>
    <dgm:cxn modelId="{7FC9D884-DC80-4169-9ACF-889E19FDF26C}" type="presParOf" srcId="{BED44C32-547B-4061-8A31-9B81562FAA4F}" destId="{F5DAD960-0188-4469-B75B-1C8D899C1295}" srcOrd="0" destOrd="0" presId="urn:microsoft.com/office/officeart/2005/8/layout/hProcess4"/>
    <dgm:cxn modelId="{217ED313-CAB7-4D82-B660-B89283C5B5E9}" type="presParOf" srcId="{F5DAD960-0188-4469-B75B-1C8D899C1295}" destId="{027ED4E1-F0EA-4F67-B398-C400BEC11A44}" srcOrd="0" destOrd="0" presId="urn:microsoft.com/office/officeart/2005/8/layout/hProcess4"/>
    <dgm:cxn modelId="{B7890A93-65DF-4D57-8824-E1AE7B7F19BC}" type="presParOf" srcId="{F5DAD960-0188-4469-B75B-1C8D899C1295}" destId="{06AF3536-1261-49EE-8FFA-1F93BBA0660D}" srcOrd="1" destOrd="0" presId="urn:microsoft.com/office/officeart/2005/8/layout/hProcess4"/>
    <dgm:cxn modelId="{7C7A8B07-1C09-47DF-AAD3-CDE69A5C0CA9}" type="presParOf" srcId="{F5DAD960-0188-4469-B75B-1C8D899C1295}" destId="{01B519AC-C80D-4D1F-95AF-F21603A5458E}" srcOrd="2" destOrd="0" presId="urn:microsoft.com/office/officeart/2005/8/layout/hProcess4"/>
    <dgm:cxn modelId="{3C533236-45AD-4F3D-B9EA-79E7FEAA5256}" type="presParOf" srcId="{F5DAD960-0188-4469-B75B-1C8D899C1295}" destId="{B6A105A3-8724-4F75-A0FA-32EFBD1AB354}" srcOrd="3" destOrd="0" presId="urn:microsoft.com/office/officeart/2005/8/layout/hProcess4"/>
    <dgm:cxn modelId="{CF145F52-5912-4145-9961-679451AC6BE9}" type="presParOf" srcId="{F5DAD960-0188-4469-B75B-1C8D899C1295}" destId="{CB0EA460-E421-4820-A0D8-102EE360C281}" srcOrd="4" destOrd="0" presId="urn:microsoft.com/office/officeart/2005/8/layout/hProcess4"/>
    <dgm:cxn modelId="{FAA611C7-F0D0-451A-9EDB-871FA6305444}" type="presParOf" srcId="{BED44C32-547B-4061-8A31-9B81562FAA4F}" destId="{4A39A9EE-2E3B-4452-B25E-0B0E1395442F}" srcOrd="1" destOrd="0" presId="urn:microsoft.com/office/officeart/2005/8/layout/hProcess4"/>
    <dgm:cxn modelId="{B4FEF9AD-177B-475D-A32E-199E7ED4DF8E}" type="presParOf" srcId="{BED44C32-547B-4061-8A31-9B81562FAA4F}" destId="{F5EDA16D-238D-46EF-8E4B-B74478FC09D9}" srcOrd="2" destOrd="0" presId="urn:microsoft.com/office/officeart/2005/8/layout/hProcess4"/>
    <dgm:cxn modelId="{36CC647C-08A1-45E7-9906-8FB4B3CE3E53}" type="presParOf" srcId="{F5EDA16D-238D-46EF-8E4B-B74478FC09D9}" destId="{5F19DC85-28FC-4F80-8306-4A7B95362159}" srcOrd="0" destOrd="0" presId="urn:microsoft.com/office/officeart/2005/8/layout/hProcess4"/>
    <dgm:cxn modelId="{234D2DA8-BF83-4CD3-887A-4DA2EEC10025}" type="presParOf" srcId="{F5EDA16D-238D-46EF-8E4B-B74478FC09D9}" destId="{36F02106-2E1F-4099-8389-D0FB3564FBA3}" srcOrd="1" destOrd="0" presId="urn:microsoft.com/office/officeart/2005/8/layout/hProcess4"/>
    <dgm:cxn modelId="{0A3DA6A5-4EB3-40E1-8D88-3743ADE60C3F}" type="presParOf" srcId="{F5EDA16D-238D-46EF-8E4B-B74478FC09D9}" destId="{AF15E2DF-C348-43D5-88D0-678E671F74CE}" srcOrd="2" destOrd="0" presId="urn:microsoft.com/office/officeart/2005/8/layout/hProcess4"/>
    <dgm:cxn modelId="{FAD242ED-2452-43BD-9819-821A0013F0CD}" type="presParOf" srcId="{F5EDA16D-238D-46EF-8E4B-B74478FC09D9}" destId="{3D4978BD-F4E0-4801-BF59-3EC0C782F6D2}" srcOrd="3" destOrd="0" presId="urn:microsoft.com/office/officeart/2005/8/layout/hProcess4"/>
    <dgm:cxn modelId="{CCE2CBA7-193F-49B9-BFE5-5755C6EE58FF}" type="presParOf" srcId="{F5EDA16D-238D-46EF-8E4B-B74478FC09D9}" destId="{6D45F89C-1F98-4EE2-87C5-054F03F3E31D}" srcOrd="4" destOrd="0" presId="urn:microsoft.com/office/officeart/2005/8/layout/hProcess4"/>
    <dgm:cxn modelId="{06A46FB4-6D0E-4F64-8396-88D31F376D4C}" type="presParOf" srcId="{BED44C32-547B-4061-8A31-9B81562FAA4F}" destId="{599AD43B-ED9D-4D95-A8FF-E02DC69BE6FD}" srcOrd="3" destOrd="0" presId="urn:microsoft.com/office/officeart/2005/8/layout/hProcess4"/>
    <dgm:cxn modelId="{F78A79A3-5EE7-4850-82CF-C86A46BA81C2}" type="presParOf" srcId="{BED44C32-547B-4061-8A31-9B81562FAA4F}" destId="{3500E058-D9B4-4243-BC7F-6933F0EC9591}" srcOrd="4" destOrd="0" presId="urn:microsoft.com/office/officeart/2005/8/layout/hProcess4"/>
    <dgm:cxn modelId="{31F316C6-D5F7-4105-90D7-B9ED9F920B1B}" type="presParOf" srcId="{3500E058-D9B4-4243-BC7F-6933F0EC9591}" destId="{AFB5EA80-FF8B-4C7A-9D00-70182E56FC01}" srcOrd="0" destOrd="0" presId="urn:microsoft.com/office/officeart/2005/8/layout/hProcess4"/>
    <dgm:cxn modelId="{A01C0774-0CD8-4FBA-9DB1-7AEDA2B03E2B}" type="presParOf" srcId="{3500E058-D9B4-4243-BC7F-6933F0EC9591}" destId="{46878AD4-0D0D-4E42-A056-7B014FE5B27C}" srcOrd="1" destOrd="0" presId="urn:microsoft.com/office/officeart/2005/8/layout/hProcess4"/>
    <dgm:cxn modelId="{9B7FEC11-4527-4091-ACFD-DA2B60B26439}" type="presParOf" srcId="{3500E058-D9B4-4243-BC7F-6933F0EC9591}" destId="{21A0678D-A854-4529-8E19-1E80A1870FB6}" srcOrd="2" destOrd="0" presId="urn:microsoft.com/office/officeart/2005/8/layout/hProcess4"/>
    <dgm:cxn modelId="{4019047C-389A-4366-9E6A-93E825BC1D16}" type="presParOf" srcId="{3500E058-D9B4-4243-BC7F-6933F0EC9591}" destId="{801B8EC8-3808-49B2-9AB8-4FA84DE60A5C}" srcOrd="3" destOrd="0" presId="urn:microsoft.com/office/officeart/2005/8/layout/hProcess4"/>
    <dgm:cxn modelId="{C315520E-6E90-4CC4-A1F6-227C642E38B1}" type="presParOf" srcId="{3500E058-D9B4-4243-BC7F-6933F0EC9591}" destId="{4D40F01C-B8E1-4078-ACC9-1D02AFE8E6E8}" srcOrd="4" destOrd="0" presId="urn:microsoft.com/office/officeart/2005/8/layout/hProcess4"/>
    <dgm:cxn modelId="{C647DBA8-9466-4F9F-9EF0-C1B66CB87815}" type="presParOf" srcId="{BED44C32-547B-4061-8A31-9B81562FAA4F}" destId="{3B8E0944-EF1D-412C-8DF9-EAFAFB50E190}" srcOrd="5" destOrd="0" presId="urn:microsoft.com/office/officeart/2005/8/layout/hProcess4"/>
    <dgm:cxn modelId="{C8CC91D2-BA12-4B6D-90AB-4EAD93BACFAD}" type="presParOf" srcId="{BED44C32-547B-4061-8A31-9B81562FAA4F}" destId="{6C6A36E7-6571-4150-99C2-9277941B8504}" srcOrd="6" destOrd="0" presId="urn:microsoft.com/office/officeart/2005/8/layout/hProcess4"/>
    <dgm:cxn modelId="{6045BAAF-48C3-4C99-BFCD-EC890DEDD3DA}" type="presParOf" srcId="{6C6A36E7-6571-4150-99C2-9277941B8504}" destId="{3334B672-B48C-4257-8555-1FE8917753FA}" srcOrd="0" destOrd="0" presId="urn:microsoft.com/office/officeart/2005/8/layout/hProcess4"/>
    <dgm:cxn modelId="{190E2BC0-2F47-4287-B968-18BCD06FE3C3}" type="presParOf" srcId="{6C6A36E7-6571-4150-99C2-9277941B8504}" destId="{E77FEDB6-5905-4027-BA58-8C5ABF708233}" srcOrd="1" destOrd="0" presId="urn:microsoft.com/office/officeart/2005/8/layout/hProcess4"/>
    <dgm:cxn modelId="{0FB7A4C9-D630-4BA6-B575-0BA7C914E9D2}" type="presParOf" srcId="{6C6A36E7-6571-4150-99C2-9277941B8504}" destId="{943D8A42-7A19-43A7-9EA3-FAFD8FCD7410}" srcOrd="2" destOrd="0" presId="urn:microsoft.com/office/officeart/2005/8/layout/hProcess4"/>
    <dgm:cxn modelId="{4FF56A76-8CB7-4CF4-9B2E-63F69BBDDD63}" type="presParOf" srcId="{6C6A36E7-6571-4150-99C2-9277941B8504}" destId="{D81938B7-BC0E-4694-B5AA-D700865C3F3A}" srcOrd="3" destOrd="0" presId="urn:microsoft.com/office/officeart/2005/8/layout/hProcess4"/>
    <dgm:cxn modelId="{EE5121AA-A416-43F3-B3CB-402CC1C31E59}" type="presParOf" srcId="{6C6A36E7-6571-4150-99C2-9277941B8504}" destId="{05D97F6F-60AB-4ABC-98D4-32E7B523BE5C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E0E7768-D560-4FD0-BA3B-997649B06F96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1599712-6DF2-47DC-9BF8-EEF4618F3C62}">
      <dgm:prSet phldrT="[Text]" custT="1"/>
      <dgm:spPr>
        <a:solidFill>
          <a:schemeClr val="accent2"/>
        </a:solidFill>
      </dgm:spPr>
      <dgm:t>
        <a:bodyPr/>
        <a:lstStyle/>
        <a:p>
          <a:r>
            <a:rPr lang="ro-RO" sz="1600" b="1" dirty="0">
              <a:solidFill>
                <a:srgbClr val="002060"/>
              </a:solidFill>
              <a:latin typeface="Bookman Old Style" pitchFamily="18" charset="0"/>
              <a:ea typeface="Cambria Math" pitchFamily="18" charset="0"/>
            </a:rPr>
            <a:t>Curriculum la Bazele </a:t>
          </a:r>
          <a:r>
            <a:rPr lang="ro-RO" sz="1600" b="1" dirty="0" err="1">
              <a:solidFill>
                <a:srgbClr val="002060"/>
              </a:solidFill>
              <a:latin typeface="Bookman Old Style" pitchFamily="18" charset="0"/>
              <a:ea typeface="Cambria Math" pitchFamily="18" charset="0"/>
            </a:rPr>
            <a:t>Antreprenoriatului</a:t>
          </a:r>
          <a:r>
            <a:rPr lang="ro-RO" sz="1600" b="1" dirty="0">
              <a:solidFill>
                <a:srgbClr val="002060"/>
              </a:solidFill>
              <a:latin typeface="Bookman Old Style" pitchFamily="18" charset="0"/>
              <a:ea typeface="Cambria Math" pitchFamily="18" charset="0"/>
            </a:rPr>
            <a:t> </a:t>
          </a:r>
          <a:r>
            <a:rPr lang="ro-RO" sz="1600" dirty="0">
              <a:solidFill>
                <a:srgbClr val="002060"/>
              </a:solidFill>
              <a:latin typeface="Bookman Old Style" pitchFamily="18" charset="0"/>
              <a:ea typeface="Cambria Math" pitchFamily="18" charset="0"/>
            </a:rPr>
            <a:t>instituţionalizat</a:t>
          </a:r>
          <a:r>
            <a:rPr lang="en-US" sz="1600" dirty="0">
              <a:solidFill>
                <a:srgbClr val="002060"/>
              </a:solidFill>
              <a:latin typeface="Bookman Old Style" pitchFamily="18" charset="0"/>
              <a:ea typeface="Cambria Math" pitchFamily="18" charset="0"/>
            </a:rPr>
            <a:t> </a:t>
          </a:r>
          <a:r>
            <a:rPr lang="ro-RO" sz="1600" dirty="0">
              <a:solidFill>
                <a:srgbClr val="002060"/>
              </a:solidFill>
              <a:latin typeface="Bookman Old Style" pitchFamily="18" charset="0"/>
              <a:ea typeface="Cambria Math" pitchFamily="18" charset="0"/>
            </a:rPr>
            <a:t>î</a:t>
          </a:r>
          <a:r>
            <a:rPr lang="en-US" sz="1600" dirty="0">
              <a:solidFill>
                <a:srgbClr val="002060"/>
              </a:solidFill>
              <a:latin typeface="Bookman Old Style" pitchFamily="18" charset="0"/>
              <a:ea typeface="Cambria Math" pitchFamily="18" charset="0"/>
            </a:rPr>
            <a:t>n </a:t>
          </a:r>
          <a:r>
            <a:rPr lang="ro-RO" sz="1600" dirty="0">
              <a:solidFill>
                <a:srgbClr val="002060"/>
              </a:solidFill>
              <a:latin typeface="Bookman Old Style" pitchFamily="18" charset="0"/>
              <a:ea typeface="Cambria Math" pitchFamily="18" charset="0"/>
            </a:rPr>
            <a:t>ş</a:t>
          </a:r>
          <a:r>
            <a:rPr lang="en-US" sz="1600" dirty="0">
              <a:solidFill>
                <a:srgbClr val="002060"/>
              </a:solidFill>
              <a:latin typeface="Bookman Old Style" pitchFamily="18" charset="0"/>
              <a:ea typeface="Cambria Math" pitchFamily="18" charset="0"/>
            </a:rPr>
            <a:t>coli </a:t>
          </a:r>
          <a:r>
            <a:rPr lang="en-US" sz="1600" dirty="0" err="1">
              <a:solidFill>
                <a:srgbClr val="002060"/>
              </a:solidFill>
              <a:latin typeface="Bookman Old Style" pitchFamily="18" charset="0"/>
              <a:ea typeface="Cambria Math" pitchFamily="18" charset="0"/>
            </a:rPr>
            <a:t>profesionale</a:t>
          </a:r>
          <a:r>
            <a:rPr lang="en-US" sz="1600" dirty="0">
              <a:solidFill>
                <a:srgbClr val="002060"/>
              </a:solidFill>
              <a:latin typeface="Bookman Old Style" pitchFamily="18" charset="0"/>
              <a:ea typeface="Cambria Math" pitchFamily="18" charset="0"/>
            </a:rPr>
            <a:t> </a:t>
          </a:r>
          <a:r>
            <a:rPr lang="ro-RO" sz="1600" dirty="0">
              <a:solidFill>
                <a:srgbClr val="002060"/>
              </a:solidFill>
              <a:latin typeface="Bookman Old Style" pitchFamily="18" charset="0"/>
              <a:ea typeface="Cambria Math" pitchFamily="18" charset="0"/>
            </a:rPr>
            <a:t>ş</a:t>
          </a:r>
          <a:r>
            <a:rPr lang="en-US" sz="1600" dirty="0">
              <a:solidFill>
                <a:srgbClr val="002060"/>
              </a:solidFill>
              <a:latin typeface="Bookman Old Style" pitchFamily="18" charset="0"/>
              <a:ea typeface="Cambria Math" pitchFamily="18" charset="0"/>
            </a:rPr>
            <a:t>i </a:t>
          </a:r>
          <a:r>
            <a:rPr lang="en-US" sz="1600" dirty="0" err="1">
              <a:solidFill>
                <a:srgbClr val="002060"/>
              </a:solidFill>
              <a:latin typeface="Bookman Old Style" pitchFamily="18" charset="0"/>
              <a:ea typeface="Cambria Math" pitchFamily="18" charset="0"/>
            </a:rPr>
            <a:t>colegii</a:t>
          </a:r>
          <a:endParaRPr lang="en-US" sz="1600" dirty="0">
            <a:solidFill>
              <a:srgbClr val="002060"/>
            </a:solidFill>
            <a:latin typeface="Bookman Old Style" pitchFamily="18" charset="0"/>
            <a:ea typeface="Cambria Math" pitchFamily="18" charset="0"/>
          </a:endParaRPr>
        </a:p>
      </dgm:t>
    </dgm:pt>
    <dgm:pt modelId="{D7E004A6-32E2-496A-B797-D11AC3F24006}" type="parTrans" cxnId="{E266BC05-7F83-4EF2-808E-67EB2F629D17}">
      <dgm:prSet/>
      <dgm:spPr/>
      <dgm:t>
        <a:bodyPr/>
        <a:lstStyle/>
        <a:p>
          <a:endParaRPr lang="en-US"/>
        </a:p>
      </dgm:t>
    </dgm:pt>
    <dgm:pt modelId="{09631125-05A0-4472-9505-98C7A34D12AF}" type="sibTrans" cxnId="{E266BC05-7F83-4EF2-808E-67EB2F629D17}">
      <dgm:prSet/>
      <dgm:spPr>
        <a:solidFill>
          <a:schemeClr val="accent6">
            <a:lumMod val="50000"/>
          </a:schemeClr>
        </a:solidFill>
      </dgm:spPr>
      <dgm:t>
        <a:bodyPr/>
        <a:lstStyle/>
        <a:p>
          <a:endParaRPr lang="en-US"/>
        </a:p>
      </dgm:t>
    </dgm:pt>
    <dgm:pt modelId="{57A5D9FA-A290-44D8-8A13-F31C04C29FEA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ro-RO" sz="1600" b="1" dirty="0">
              <a:solidFill>
                <a:srgbClr val="002060"/>
              </a:solidFill>
              <a:latin typeface="Bookman Old Style" pitchFamily="18" charset="0"/>
              <a:ea typeface="Cambria Math" pitchFamily="18" charset="0"/>
            </a:rPr>
            <a:t>Profesori </a:t>
          </a:r>
          <a:r>
            <a:rPr lang="ro-RO" sz="1600" b="1" dirty="0" err="1">
              <a:solidFill>
                <a:srgbClr val="002060"/>
              </a:solidFill>
              <a:latin typeface="Bookman Old Style" pitchFamily="18" charset="0"/>
              <a:ea typeface="Cambria Math" pitchFamily="18" charset="0"/>
            </a:rPr>
            <a:t>instruiţi</a:t>
          </a:r>
          <a:r>
            <a:rPr lang="ro-RO" sz="1600" b="1" dirty="0">
              <a:solidFill>
                <a:srgbClr val="002060"/>
              </a:solidFill>
              <a:latin typeface="Bookman Old Style" pitchFamily="18" charset="0"/>
              <a:ea typeface="Cambria Math" pitchFamily="18" charset="0"/>
            </a:rPr>
            <a:t> </a:t>
          </a:r>
          <a:r>
            <a:rPr lang="ro-MD" sz="1600" dirty="0">
              <a:solidFill>
                <a:srgbClr val="002060"/>
              </a:solidFill>
              <a:latin typeface="Bookman Old Style" pitchFamily="18" charset="0"/>
              <a:ea typeface="Cambria Math" pitchFamily="18" charset="0"/>
            </a:rPr>
            <a:t> </a:t>
          </a:r>
          <a:endParaRPr lang="en-US" sz="1600" dirty="0">
            <a:solidFill>
              <a:srgbClr val="002060"/>
            </a:solidFill>
            <a:latin typeface="Bookman Old Style" pitchFamily="18" charset="0"/>
            <a:ea typeface="Cambria Math" pitchFamily="18" charset="0"/>
          </a:endParaRPr>
        </a:p>
      </dgm:t>
    </dgm:pt>
    <dgm:pt modelId="{A5CA9B8F-6DAF-4B06-8D1D-D6E6CCBAB302}" type="parTrans" cxnId="{B2D2A02C-6A94-4720-8587-CCBD0D75187D}">
      <dgm:prSet/>
      <dgm:spPr/>
      <dgm:t>
        <a:bodyPr/>
        <a:lstStyle/>
        <a:p>
          <a:endParaRPr lang="en-US"/>
        </a:p>
      </dgm:t>
    </dgm:pt>
    <dgm:pt modelId="{5C15DBDD-52B5-409F-A2D1-BA9A0589291C}" type="sibTrans" cxnId="{B2D2A02C-6A94-4720-8587-CCBD0D75187D}">
      <dgm:prSet/>
      <dgm:spPr/>
      <dgm:t>
        <a:bodyPr/>
        <a:lstStyle/>
        <a:p>
          <a:endParaRPr lang="en-US"/>
        </a:p>
      </dgm:t>
    </dgm:pt>
    <dgm:pt modelId="{7DF30CCD-95B1-49D7-BB2C-BEFDBC829B17}">
      <dgm:prSet phldrT="[Text]" custT="1"/>
      <dgm:spPr>
        <a:solidFill>
          <a:schemeClr val="accent2"/>
        </a:solidFill>
      </dgm:spPr>
      <dgm:t>
        <a:bodyPr/>
        <a:lstStyle/>
        <a:p>
          <a:r>
            <a:rPr lang="ro-RO" sz="1600" b="1" dirty="0">
              <a:solidFill>
                <a:srgbClr val="002060"/>
              </a:solidFill>
              <a:latin typeface="Bookman Old Style" pitchFamily="18" charset="0"/>
              <a:ea typeface="Cambria Math" pitchFamily="18" charset="0"/>
            </a:rPr>
            <a:t>2 Centre metodice pentru </a:t>
          </a:r>
          <a:r>
            <a:rPr lang="en-US" sz="1600" dirty="0" err="1">
              <a:solidFill>
                <a:srgbClr val="002060"/>
              </a:solidFill>
              <a:latin typeface="Bookman Old Style" pitchFamily="18" charset="0"/>
              <a:ea typeface="Cambria Math" pitchFamily="18" charset="0"/>
            </a:rPr>
            <a:t>Educatie</a:t>
          </a:r>
          <a:r>
            <a:rPr lang="en-US" sz="1600" dirty="0">
              <a:solidFill>
                <a:srgbClr val="002060"/>
              </a:solidFill>
              <a:latin typeface="Bookman Old Style" pitchFamily="18" charset="0"/>
              <a:ea typeface="Cambria Math" pitchFamily="18" charset="0"/>
            </a:rPr>
            <a:t> </a:t>
          </a:r>
          <a:r>
            <a:rPr lang="ro-RO" sz="1600" dirty="0">
              <a:solidFill>
                <a:srgbClr val="002060"/>
              </a:solidFill>
              <a:latin typeface="Bookman Old Style" pitchFamily="18" charset="0"/>
              <a:ea typeface="Cambria Math" pitchFamily="18" charset="0"/>
            </a:rPr>
            <a:t>Antreprenoria</a:t>
          </a:r>
          <a:r>
            <a:rPr lang="en-US" sz="1600" dirty="0">
              <a:solidFill>
                <a:srgbClr val="002060"/>
              </a:solidFill>
              <a:latin typeface="Bookman Old Style" pitchFamily="18" charset="0"/>
              <a:ea typeface="Cambria Math" pitchFamily="18" charset="0"/>
            </a:rPr>
            <a:t>la </a:t>
          </a:r>
          <a:r>
            <a:rPr lang="ro-RO" sz="1600" dirty="0">
              <a:solidFill>
                <a:srgbClr val="002060"/>
              </a:solidFill>
              <a:latin typeface="Bookman Old Style" pitchFamily="18" charset="0"/>
              <a:ea typeface="Cambria Math" pitchFamily="18" charset="0"/>
            </a:rPr>
            <a:t>deschise la Chişinău şi Bălţi</a:t>
          </a:r>
          <a:endParaRPr lang="en-US" sz="1600" dirty="0">
            <a:solidFill>
              <a:srgbClr val="002060"/>
            </a:solidFill>
            <a:latin typeface="Bookman Old Style" pitchFamily="18" charset="0"/>
            <a:ea typeface="Cambria Math" pitchFamily="18" charset="0"/>
          </a:endParaRPr>
        </a:p>
      </dgm:t>
    </dgm:pt>
    <dgm:pt modelId="{CE9FDE75-2E8A-4B58-A9E1-F95D869BA87C}" type="parTrans" cxnId="{63F6E289-D48C-41F6-A7B1-505E80564529}">
      <dgm:prSet/>
      <dgm:spPr/>
      <dgm:t>
        <a:bodyPr/>
        <a:lstStyle/>
        <a:p>
          <a:endParaRPr lang="en-US"/>
        </a:p>
      </dgm:t>
    </dgm:pt>
    <dgm:pt modelId="{31A03507-8446-441C-9735-38AB12ECA925}" type="sibTrans" cxnId="{63F6E289-D48C-41F6-A7B1-505E80564529}">
      <dgm:prSet/>
      <dgm:spPr/>
      <dgm:t>
        <a:bodyPr/>
        <a:lstStyle/>
        <a:p>
          <a:endParaRPr lang="en-US"/>
        </a:p>
      </dgm:t>
    </dgm:pt>
    <dgm:pt modelId="{CCFC13FF-6B2C-427C-8973-B7AAF07D02F9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ro-RO" sz="1600" b="1" dirty="0">
              <a:solidFill>
                <a:srgbClr val="002060"/>
              </a:solidFill>
              <a:latin typeface="Bookman Old Style" pitchFamily="18" charset="0"/>
              <a:ea typeface="Cambria Math" pitchFamily="18" charset="0"/>
            </a:rPr>
            <a:t>Ateliere de lucru </a:t>
          </a:r>
          <a:r>
            <a:rPr lang="ro-RO" sz="1600" dirty="0">
              <a:solidFill>
                <a:srgbClr val="002060"/>
              </a:solidFill>
              <a:latin typeface="Bookman Old Style" pitchFamily="18" charset="0"/>
              <a:ea typeface="Cambria Math" pitchFamily="18" charset="0"/>
            </a:rPr>
            <a:t>pentru </a:t>
          </a:r>
          <a:r>
            <a:rPr lang="ro-RO" sz="1600" b="1" dirty="0">
              <a:solidFill>
                <a:srgbClr val="002060"/>
              </a:solidFill>
              <a:latin typeface="Bookman Old Style" pitchFamily="18" charset="0"/>
              <a:ea typeface="Cambria Math" pitchFamily="18" charset="0"/>
            </a:rPr>
            <a:t>dezvoltarea competenţei antreprenoriale</a:t>
          </a:r>
          <a:endParaRPr lang="en-US" sz="1600" dirty="0"/>
        </a:p>
      </dgm:t>
    </dgm:pt>
    <dgm:pt modelId="{6AD16FBC-352F-414F-9696-D1BE936DCF33}" type="parTrans" cxnId="{F19B8793-7B7D-429F-B383-B1B927FDD5D2}">
      <dgm:prSet/>
      <dgm:spPr/>
      <dgm:t>
        <a:bodyPr/>
        <a:lstStyle/>
        <a:p>
          <a:endParaRPr lang="en-US"/>
        </a:p>
      </dgm:t>
    </dgm:pt>
    <dgm:pt modelId="{6F8B0352-EFD3-47E9-BDD5-42E14170EA05}" type="sibTrans" cxnId="{F19B8793-7B7D-429F-B383-B1B927FDD5D2}">
      <dgm:prSet/>
      <dgm:spPr/>
      <dgm:t>
        <a:bodyPr/>
        <a:lstStyle/>
        <a:p>
          <a:endParaRPr lang="en-US"/>
        </a:p>
      </dgm:t>
    </dgm:pt>
    <dgm:pt modelId="{7B4FB4BF-4279-4AEB-B6EE-1B2B8DD16D05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ro-RO" sz="1600" b="1" dirty="0">
              <a:solidFill>
                <a:srgbClr val="002060"/>
              </a:solidFill>
              <a:latin typeface="Bookman Old Style" pitchFamily="18" charset="0"/>
              <a:ea typeface="Cambria Math" pitchFamily="18" charset="0"/>
            </a:rPr>
            <a:t>Suport de curs pentru profesori şi elevi </a:t>
          </a:r>
          <a:r>
            <a:rPr lang="ro-MD" sz="1600" dirty="0">
              <a:solidFill>
                <a:srgbClr val="002060"/>
              </a:solidFill>
              <a:latin typeface="Bookman Old Style" pitchFamily="18" charset="0"/>
              <a:ea typeface="Cambria Math" pitchFamily="18" charset="0"/>
            </a:rPr>
            <a:t> </a:t>
          </a:r>
          <a:endParaRPr lang="en-US" sz="1600" dirty="0">
            <a:solidFill>
              <a:srgbClr val="002060"/>
            </a:solidFill>
            <a:latin typeface="Bookman Old Style" pitchFamily="18" charset="0"/>
            <a:ea typeface="Cambria Math" pitchFamily="18" charset="0"/>
          </a:endParaRPr>
        </a:p>
      </dgm:t>
    </dgm:pt>
    <dgm:pt modelId="{7709966D-F92E-4BAE-8500-8C0907631D35}" type="parTrans" cxnId="{46E91F13-CE68-40BD-96BB-C5D7545A5F6D}">
      <dgm:prSet/>
      <dgm:spPr/>
      <dgm:t>
        <a:bodyPr/>
        <a:lstStyle/>
        <a:p>
          <a:endParaRPr lang="en-US"/>
        </a:p>
      </dgm:t>
    </dgm:pt>
    <dgm:pt modelId="{049D02A0-1DD5-445C-ABDA-C2D98E18F1BD}" type="sibTrans" cxnId="{46E91F13-CE68-40BD-96BB-C5D7545A5F6D}">
      <dgm:prSet/>
      <dgm:spPr/>
      <dgm:t>
        <a:bodyPr/>
        <a:lstStyle/>
        <a:p>
          <a:endParaRPr lang="en-US"/>
        </a:p>
      </dgm:t>
    </dgm:pt>
    <dgm:pt modelId="{FA39E297-8D79-404F-A6B9-9E438BDCB28D}">
      <dgm:prSet phldrT="[Text]" custT="1"/>
      <dgm:spPr>
        <a:solidFill>
          <a:schemeClr val="accent2"/>
        </a:solidFill>
      </dgm:spPr>
      <dgm:t>
        <a:bodyPr/>
        <a:lstStyle/>
        <a:p>
          <a:r>
            <a:rPr lang="ro-RO" sz="1400" b="1" dirty="0">
              <a:solidFill>
                <a:srgbClr val="002060"/>
              </a:solidFill>
              <a:latin typeface="Bookman Old Style" pitchFamily="18" charset="0"/>
              <a:ea typeface="Cambria Math" pitchFamily="18" charset="0"/>
            </a:rPr>
            <a:t>Ghid pentru profesori </a:t>
          </a:r>
          <a:r>
            <a:rPr lang="ro-RO" sz="1400" dirty="0">
              <a:solidFill>
                <a:srgbClr val="002060"/>
              </a:solidFill>
              <a:latin typeface="Bookman Old Style" pitchFamily="18" charset="0"/>
              <a:ea typeface="Cambria Math" pitchFamily="18" charset="0"/>
            </a:rPr>
            <a:t>elaborat şi distribuit </a:t>
          </a:r>
          <a:r>
            <a:rPr lang="en-US" sz="1400" dirty="0">
              <a:solidFill>
                <a:srgbClr val="002060"/>
              </a:solidFill>
              <a:latin typeface="Bookman Old Style" pitchFamily="18" charset="0"/>
              <a:ea typeface="Cambria Math" pitchFamily="18" charset="0"/>
            </a:rPr>
            <a:t>in </a:t>
          </a:r>
          <a:r>
            <a:rPr lang="ro-RO" sz="1400" dirty="0" err="1">
              <a:solidFill>
                <a:srgbClr val="002060"/>
              </a:solidFill>
              <a:latin typeface="Bookman Old Style" pitchFamily="18" charset="0"/>
              <a:ea typeface="Cambria Math" pitchFamily="18" charset="0"/>
            </a:rPr>
            <a:t>şcoli</a:t>
          </a:r>
          <a:r>
            <a:rPr lang="ro-RO" sz="1400" dirty="0">
              <a:solidFill>
                <a:srgbClr val="002060"/>
              </a:solidFill>
              <a:latin typeface="Bookman Old Style" pitchFamily="18" charset="0"/>
              <a:ea typeface="Cambria Math" pitchFamily="18" charset="0"/>
            </a:rPr>
            <a:t> </a:t>
          </a:r>
          <a:endParaRPr lang="en-US" sz="1400" dirty="0">
            <a:solidFill>
              <a:srgbClr val="002060"/>
            </a:solidFill>
            <a:latin typeface="Bookman Old Style" pitchFamily="18" charset="0"/>
            <a:ea typeface="Cambria Math" pitchFamily="18" charset="0"/>
          </a:endParaRPr>
        </a:p>
      </dgm:t>
    </dgm:pt>
    <dgm:pt modelId="{11A8F482-C9AF-4EEE-9140-AA1A4196CD65}" type="parTrans" cxnId="{AFEDD8F3-1626-4003-8F88-5C4FAF1CBE89}">
      <dgm:prSet/>
      <dgm:spPr/>
      <dgm:t>
        <a:bodyPr/>
        <a:lstStyle/>
        <a:p>
          <a:endParaRPr lang="en-US"/>
        </a:p>
      </dgm:t>
    </dgm:pt>
    <dgm:pt modelId="{77D74631-7693-4FA0-B9FE-A866758B1E01}" type="sibTrans" cxnId="{AFEDD8F3-1626-4003-8F88-5C4FAF1CBE89}">
      <dgm:prSet/>
      <dgm:spPr/>
      <dgm:t>
        <a:bodyPr/>
        <a:lstStyle/>
        <a:p>
          <a:endParaRPr lang="en-US"/>
        </a:p>
      </dgm:t>
    </dgm:pt>
    <dgm:pt modelId="{0A7D9BF5-1CAF-4142-923C-DEB74A18EEF1}" type="pres">
      <dgm:prSet presAssocID="{8E0E7768-D560-4FD0-BA3B-997649B06F96}" presName="cycle" presStyleCnt="0">
        <dgm:presLayoutVars>
          <dgm:dir/>
          <dgm:resizeHandles val="exact"/>
        </dgm:presLayoutVars>
      </dgm:prSet>
      <dgm:spPr/>
    </dgm:pt>
    <dgm:pt modelId="{13BF2769-0C9B-4BDB-8005-08D417093D3A}" type="pres">
      <dgm:prSet presAssocID="{E1599712-6DF2-47DC-9BF8-EEF4618F3C62}" presName="node" presStyleLbl="node1" presStyleIdx="0" presStyleCnt="6" custScaleX="228272" custScaleY="138131" custRadScaleRad="90441" custRadScaleInc="-14967">
        <dgm:presLayoutVars>
          <dgm:bulletEnabled val="1"/>
        </dgm:presLayoutVars>
      </dgm:prSet>
      <dgm:spPr/>
    </dgm:pt>
    <dgm:pt modelId="{DA93B048-4C17-4934-9156-A3B648F728BF}" type="pres">
      <dgm:prSet presAssocID="{E1599712-6DF2-47DC-9BF8-EEF4618F3C62}" presName="spNode" presStyleCnt="0"/>
      <dgm:spPr/>
    </dgm:pt>
    <dgm:pt modelId="{B1D74D13-9612-422C-9533-78C345218760}" type="pres">
      <dgm:prSet presAssocID="{09631125-05A0-4472-9505-98C7A34D12AF}" presName="sibTrans" presStyleLbl="sibTrans1D1" presStyleIdx="0" presStyleCnt="6"/>
      <dgm:spPr/>
    </dgm:pt>
    <dgm:pt modelId="{81EBA3BA-BE9B-413B-9FC5-5B9D333E794A}" type="pres">
      <dgm:prSet presAssocID="{57A5D9FA-A290-44D8-8A13-F31C04C29FEA}" presName="node" presStyleLbl="node1" presStyleIdx="1" presStyleCnt="6" custScaleX="246394" custScaleY="140027" custRadScaleRad="95727" custRadScaleInc="61616">
        <dgm:presLayoutVars>
          <dgm:bulletEnabled val="1"/>
        </dgm:presLayoutVars>
      </dgm:prSet>
      <dgm:spPr/>
    </dgm:pt>
    <dgm:pt modelId="{EC061F15-3728-4D3E-8860-A532327198EE}" type="pres">
      <dgm:prSet presAssocID="{57A5D9FA-A290-44D8-8A13-F31C04C29FEA}" presName="spNode" presStyleCnt="0"/>
      <dgm:spPr/>
    </dgm:pt>
    <dgm:pt modelId="{B4CEF6F9-163B-4AF7-A92F-B000491F4313}" type="pres">
      <dgm:prSet presAssocID="{5C15DBDD-52B5-409F-A2D1-BA9A0589291C}" presName="sibTrans" presStyleLbl="sibTrans1D1" presStyleIdx="1" presStyleCnt="6"/>
      <dgm:spPr/>
    </dgm:pt>
    <dgm:pt modelId="{F9EB6323-5DDB-46B2-8E63-DB97E4B04DF1}" type="pres">
      <dgm:prSet presAssocID="{7DF30CCD-95B1-49D7-BB2C-BEFDBC829B17}" presName="node" presStyleLbl="node1" presStyleIdx="2" presStyleCnt="6" custScaleX="244823" custScaleY="148761" custRadScaleRad="104892" custRadScaleInc="-53843">
        <dgm:presLayoutVars>
          <dgm:bulletEnabled val="1"/>
        </dgm:presLayoutVars>
      </dgm:prSet>
      <dgm:spPr/>
    </dgm:pt>
    <dgm:pt modelId="{A0F786C9-10B8-4AD1-B8AE-2CDAF6507ADB}" type="pres">
      <dgm:prSet presAssocID="{7DF30CCD-95B1-49D7-BB2C-BEFDBC829B17}" presName="spNode" presStyleCnt="0"/>
      <dgm:spPr/>
    </dgm:pt>
    <dgm:pt modelId="{752AA9B6-DEB1-4B63-ACD0-61DFB80CADEB}" type="pres">
      <dgm:prSet presAssocID="{31A03507-8446-441C-9735-38AB12ECA925}" presName="sibTrans" presStyleLbl="sibTrans1D1" presStyleIdx="2" presStyleCnt="6"/>
      <dgm:spPr/>
    </dgm:pt>
    <dgm:pt modelId="{284C9780-B637-4811-AD97-815990E1E0C9}" type="pres">
      <dgm:prSet presAssocID="{CCFC13FF-6B2C-427C-8973-B7AAF07D02F9}" presName="node" presStyleLbl="node1" presStyleIdx="3" presStyleCnt="6" custScaleX="291975" custScaleY="148845" custRadScaleRad="101556" custRadScaleInc="20508">
        <dgm:presLayoutVars>
          <dgm:bulletEnabled val="1"/>
        </dgm:presLayoutVars>
      </dgm:prSet>
      <dgm:spPr/>
    </dgm:pt>
    <dgm:pt modelId="{D653850D-7268-4226-8D72-4FC39E9872AC}" type="pres">
      <dgm:prSet presAssocID="{CCFC13FF-6B2C-427C-8973-B7AAF07D02F9}" presName="spNode" presStyleCnt="0"/>
      <dgm:spPr/>
    </dgm:pt>
    <dgm:pt modelId="{4EF7542C-C60B-44BD-B39A-052BAB18A167}" type="pres">
      <dgm:prSet presAssocID="{6F8B0352-EFD3-47E9-BDD5-42E14170EA05}" presName="sibTrans" presStyleLbl="sibTrans1D1" presStyleIdx="3" presStyleCnt="6"/>
      <dgm:spPr/>
    </dgm:pt>
    <dgm:pt modelId="{C7DB8B03-A71E-4AE9-B5E3-CE099F4EF129}" type="pres">
      <dgm:prSet presAssocID="{7B4FB4BF-4279-4AEB-B6EE-1B2B8DD16D05}" presName="node" presStyleLbl="node1" presStyleIdx="4" presStyleCnt="6" custScaleX="224017" custScaleY="139063" custRadScaleRad="109004" custRadScaleInc="232591">
        <dgm:presLayoutVars>
          <dgm:bulletEnabled val="1"/>
        </dgm:presLayoutVars>
      </dgm:prSet>
      <dgm:spPr/>
    </dgm:pt>
    <dgm:pt modelId="{B5DEC6D9-0BCE-472F-8981-E2C51370A9BC}" type="pres">
      <dgm:prSet presAssocID="{7B4FB4BF-4279-4AEB-B6EE-1B2B8DD16D05}" presName="spNode" presStyleCnt="0"/>
      <dgm:spPr/>
    </dgm:pt>
    <dgm:pt modelId="{5B087D05-FCE1-4F35-8691-2ACCDD724581}" type="pres">
      <dgm:prSet presAssocID="{049D02A0-1DD5-445C-ABDA-C2D98E18F1BD}" presName="sibTrans" presStyleLbl="sibTrans1D1" presStyleIdx="4" presStyleCnt="6"/>
      <dgm:spPr/>
    </dgm:pt>
    <dgm:pt modelId="{0119C1FC-C9BE-4F1B-8D78-CDAB00B0B5CA}" type="pres">
      <dgm:prSet presAssocID="{FA39E297-8D79-404F-A6B9-9E438BDCB28D}" presName="node" presStyleLbl="node1" presStyleIdx="5" presStyleCnt="6" custScaleX="225172" custScaleY="138901" custRadScaleRad="102817" custRadScaleInc="-247857">
        <dgm:presLayoutVars>
          <dgm:bulletEnabled val="1"/>
        </dgm:presLayoutVars>
      </dgm:prSet>
      <dgm:spPr/>
    </dgm:pt>
    <dgm:pt modelId="{542F9E1D-A6A6-4869-9F29-3DE07F208D16}" type="pres">
      <dgm:prSet presAssocID="{FA39E297-8D79-404F-A6B9-9E438BDCB28D}" presName="spNode" presStyleCnt="0"/>
      <dgm:spPr/>
    </dgm:pt>
    <dgm:pt modelId="{C534B2AF-31A1-4472-A937-9DA8953761DD}" type="pres">
      <dgm:prSet presAssocID="{77D74631-7693-4FA0-B9FE-A866758B1E01}" presName="sibTrans" presStyleLbl="sibTrans1D1" presStyleIdx="5" presStyleCnt="6"/>
      <dgm:spPr/>
    </dgm:pt>
  </dgm:ptLst>
  <dgm:cxnLst>
    <dgm:cxn modelId="{B2D2A02C-6A94-4720-8587-CCBD0D75187D}" srcId="{8E0E7768-D560-4FD0-BA3B-997649B06F96}" destId="{57A5D9FA-A290-44D8-8A13-F31C04C29FEA}" srcOrd="1" destOrd="0" parTransId="{A5CA9B8F-6DAF-4B06-8D1D-D6E6CCBAB302}" sibTransId="{5C15DBDD-52B5-409F-A2D1-BA9A0589291C}"/>
    <dgm:cxn modelId="{6DF73579-61CD-4717-B5E9-487C21F56EE7}" type="presOf" srcId="{31A03507-8446-441C-9735-38AB12ECA925}" destId="{752AA9B6-DEB1-4B63-ACD0-61DFB80CADEB}" srcOrd="0" destOrd="0" presId="urn:microsoft.com/office/officeart/2005/8/layout/cycle6"/>
    <dgm:cxn modelId="{AFEDD8F3-1626-4003-8F88-5C4FAF1CBE89}" srcId="{8E0E7768-D560-4FD0-BA3B-997649B06F96}" destId="{FA39E297-8D79-404F-A6B9-9E438BDCB28D}" srcOrd="5" destOrd="0" parTransId="{11A8F482-C9AF-4EEE-9140-AA1A4196CD65}" sibTransId="{77D74631-7693-4FA0-B9FE-A866758B1E01}"/>
    <dgm:cxn modelId="{D206831E-C827-44A3-A89C-30FC6EB1D9AD}" type="presOf" srcId="{7DF30CCD-95B1-49D7-BB2C-BEFDBC829B17}" destId="{F9EB6323-5DDB-46B2-8E63-DB97E4B04DF1}" srcOrd="0" destOrd="0" presId="urn:microsoft.com/office/officeart/2005/8/layout/cycle6"/>
    <dgm:cxn modelId="{63F6E289-D48C-41F6-A7B1-505E80564529}" srcId="{8E0E7768-D560-4FD0-BA3B-997649B06F96}" destId="{7DF30CCD-95B1-49D7-BB2C-BEFDBC829B17}" srcOrd="2" destOrd="0" parTransId="{CE9FDE75-2E8A-4B58-A9E1-F95D869BA87C}" sibTransId="{31A03507-8446-441C-9735-38AB12ECA925}"/>
    <dgm:cxn modelId="{F5CBC050-D25A-49FF-A474-53882AC592F6}" type="presOf" srcId="{7B4FB4BF-4279-4AEB-B6EE-1B2B8DD16D05}" destId="{C7DB8B03-A71E-4AE9-B5E3-CE099F4EF129}" srcOrd="0" destOrd="0" presId="urn:microsoft.com/office/officeart/2005/8/layout/cycle6"/>
    <dgm:cxn modelId="{23472C91-46D1-4946-AA51-F5AB01EB44C0}" type="presOf" srcId="{09631125-05A0-4472-9505-98C7A34D12AF}" destId="{B1D74D13-9612-422C-9533-78C345218760}" srcOrd="0" destOrd="0" presId="urn:microsoft.com/office/officeart/2005/8/layout/cycle6"/>
    <dgm:cxn modelId="{48CCD3F4-8C3E-4E53-954C-1CD0D49E503A}" type="presOf" srcId="{8E0E7768-D560-4FD0-BA3B-997649B06F96}" destId="{0A7D9BF5-1CAF-4142-923C-DEB74A18EEF1}" srcOrd="0" destOrd="0" presId="urn:microsoft.com/office/officeart/2005/8/layout/cycle6"/>
    <dgm:cxn modelId="{3BF58880-EB2E-4793-84A4-192DC7CDC688}" type="presOf" srcId="{57A5D9FA-A290-44D8-8A13-F31C04C29FEA}" destId="{81EBA3BA-BE9B-413B-9FC5-5B9D333E794A}" srcOrd="0" destOrd="0" presId="urn:microsoft.com/office/officeart/2005/8/layout/cycle6"/>
    <dgm:cxn modelId="{E0522B44-AC1E-4EF9-B705-7ED18CFED05E}" type="presOf" srcId="{77D74631-7693-4FA0-B9FE-A866758B1E01}" destId="{C534B2AF-31A1-4472-A937-9DA8953761DD}" srcOrd="0" destOrd="0" presId="urn:microsoft.com/office/officeart/2005/8/layout/cycle6"/>
    <dgm:cxn modelId="{46E91F13-CE68-40BD-96BB-C5D7545A5F6D}" srcId="{8E0E7768-D560-4FD0-BA3B-997649B06F96}" destId="{7B4FB4BF-4279-4AEB-B6EE-1B2B8DD16D05}" srcOrd="4" destOrd="0" parTransId="{7709966D-F92E-4BAE-8500-8C0907631D35}" sibTransId="{049D02A0-1DD5-445C-ABDA-C2D98E18F1BD}"/>
    <dgm:cxn modelId="{5C406110-F519-4E6F-B49A-251B8002C86D}" type="presOf" srcId="{FA39E297-8D79-404F-A6B9-9E438BDCB28D}" destId="{0119C1FC-C9BE-4F1B-8D78-CDAB00B0B5CA}" srcOrd="0" destOrd="0" presId="urn:microsoft.com/office/officeart/2005/8/layout/cycle6"/>
    <dgm:cxn modelId="{F19B8793-7B7D-429F-B383-B1B927FDD5D2}" srcId="{8E0E7768-D560-4FD0-BA3B-997649B06F96}" destId="{CCFC13FF-6B2C-427C-8973-B7AAF07D02F9}" srcOrd="3" destOrd="0" parTransId="{6AD16FBC-352F-414F-9696-D1BE936DCF33}" sibTransId="{6F8B0352-EFD3-47E9-BDD5-42E14170EA05}"/>
    <dgm:cxn modelId="{7EEA50DE-F2CC-42A7-936C-79111F59091D}" type="presOf" srcId="{5C15DBDD-52B5-409F-A2D1-BA9A0589291C}" destId="{B4CEF6F9-163B-4AF7-A92F-B000491F4313}" srcOrd="0" destOrd="0" presId="urn:microsoft.com/office/officeart/2005/8/layout/cycle6"/>
    <dgm:cxn modelId="{E266BC05-7F83-4EF2-808E-67EB2F629D17}" srcId="{8E0E7768-D560-4FD0-BA3B-997649B06F96}" destId="{E1599712-6DF2-47DC-9BF8-EEF4618F3C62}" srcOrd="0" destOrd="0" parTransId="{D7E004A6-32E2-496A-B797-D11AC3F24006}" sibTransId="{09631125-05A0-4472-9505-98C7A34D12AF}"/>
    <dgm:cxn modelId="{DD8C52F6-2AAC-43C9-BDD6-193D2B5EB1CC}" type="presOf" srcId="{CCFC13FF-6B2C-427C-8973-B7AAF07D02F9}" destId="{284C9780-B637-4811-AD97-815990E1E0C9}" srcOrd="0" destOrd="0" presId="urn:microsoft.com/office/officeart/2005/8/layout/cycle6"/>
    <dgm:cxn modelId="{3B7D4D79-4BC2-434A-B94C-AF85F6DD6E95}" type="presOf" srcId="{049D02A0-1DD5-445C-ABDA-C2D98E18F1BD}" destId="{5B087D05-FCE1-4F35-8691-2ACCDD724581}" srcOrd="0" destOrd="0" presId="urn:microsoft.com/office/officeart/2005/8/layout/cycle6"/>
    <dgm:cxn modelId="{CAE85551-014E-422D-9017-ACA7C5D332EF}" type="presOf" srcId="{6F8B0352-EFD3-47E9-BDD5-42E14170EA05}" destId="{4EF7542C-C60B-44BD-B39A-052BAB18A167}" srcOrd="0" destOrd="0" presId="urn:microsoft.com/office/officeart/2005/8/layout/cycle6"/>
    <dgm:cxn modelId="{FB074FCA-46BB-4B6E-9E4C-EF79E2B7B0F3}" type="presOf" srcId="{E1599712-6DF2-47DC-9BF8-EEF4618F3C62}" destId="{13BF2769-0C9B-4BDB-8005-08D417093D3A}" srcOrd="0" destOrd="0" presId="urn:microsoft.com/office/officeart/2005/8/layout/cycle6"/>
    <dgm:cxn modelId="{BB59B6AE-473B-49C6-941A-637B1C98629B}" type="presParOf" srcId="{0A7D9BF5-1CAF-4142-923C-DEB74A18EEF1}" destId="{13BF2769-0C9B-4BDB-8005-08D417093D3A}" srcOrd="0" destOrd="0" presId="urn:microsoft.com/office/officeart/2005/8/layout/cycle6"/>
    <dgm:cxn modelId="{923BA84F-B357-4746-9C03-CE0EB7B897CF}" type="presParOf" srcId="{0A7D9BF5-1CAF-4142-923C-DEB74A18EEF1}" destId="{DA93B048-4C17-4934-9156-A3B648F728BF}" srcOrd="1" destOrd="0" presId="urn:microsoft.com/office/officeart/2005/8/layout/cycle6"/>
    <dgm:cxn modelId="{758AB058-E1AD-4A2F-9513-20684863E780}" type="presParOf" srcId="{0A7D9BF5-1CAF-4142-923C-DEB74A18EEF1}" destId="{B1D74D13-9612-422C-9533-78C345218760}" srcOrd="2" destOrd="0" presId="urn:microsoft.com/office/officeart/2005/8/layout/cycle6"/>
    <dgm:cxn modelId="{3519042E-5EC9-4DB4-9BAE-C54B902FE353}" type="presParOf" srcId="{0A7D9BF5-1CAF-4142-923C-DEB74A18EEF1}" destId="{81EBA3BA-BE9B-413B-9FC5-5B9D333E794A}" srcOrd="3" destOrd="0" presId="urn:microsoft.com/office/officeart/2005/8/layout/cycle6"/>
    <dgm:cxn modelId="{CB5236AA-C035-4DEE-9E25-8FE046AB179D}" type="presParOf" srcId="{0A7D9BF5-1CAF-4142-923C-DEB74A18EEF1}" destId="{EC061F15-3728-4D3E-8860-A532327198EE}" srcOrd="4" destOrd="0" presId="urn:microsoft.com/office/officeart/2005/8/layout/cycle6"/>
    <dgm:cxn modelId="{47CE01A3-E3C2-4714-B75C-23AA6199A553}" type="presParOf" srcId="{0A7D9BF5-1CAF-4142-923C-DEB74A18EEF1}" destId="{B4CEF6F9-163B-4AF7-A92F-B000491F4313}" srcOrd="5" destOrd="0" presId="urn:microsoft.com/office/officeart/2005/8/layout/cycle6"/>
    <dgm:cxn modelId="{BA5E8180-ED7E-43F8-9296-D09E8D7D4164}" type="presParOf" srcId="{0A7D9BF5-1CAF-4142-923C-DEB74A18EEF1}" destId="{F9EB6323-5DDB-46B2-8E63-DB97E4B04DF1}" srcOrd="6" destOrd="0" presId="urn:microsoft.com/office/officeart/2005/8/layout/cycle6"/>
    <dgm:cxn modelId="{898653E6-A545-4557-8DD7-F4A3871A78CD}" type="presParOf" srcId="{0A7D9BF5-1CAF-4142-923C-DEB74A18EEF1}" destId="{A0F786C9-10B8-4AD1-B8AE-2CDAF6507ADB}" srcOrd="7" destOrd="0" presId="urn:microsoft.com/office/officeart/2005/8/layout/cycle6"/>
    <dgm:cxn modelId="{8E7D7DC5-C7BD-4167-BC16-A1BBCC5C5A43}" type="presParOf" srcId="{0A7D9BF5-1CAF-4142-923C-DEB74A18EEF1}" destId="{752AA9B6-DEB1-4B63-ACD0-61DFB80CADEB}" srcOrd="8" destOrd="0" presId="urn:microsoft.com/office/officeart/2005/8/layout/cycle6"/>
    <dgm:cxn modelId="{71A810AC-DCCD-4BC4-A47B-43165023C0D8}" type="presParOf" srcId="{0A7D9BF5-1CAF-4142-923C-DEB74A18EEF1}" destId="{284C9780-B637-4811-AD97-815990E1E0C9}" srcOrd="9" destOrd="0" presId="urn:microsoft.com/office/officeart/2005/8/layout/cycle6"/>
    <dgm:cxn modelId="{2B92109B-F866-4916-8D0E-427F159A4295}" type="presParOf" srcId="{0A7D9BF5-1CAF-4142-923C-DEB74A18EEF1}" destId="{D653850D-7268-4226-8D72-4FC39E9872AC}" srcOrd="10" destOrd="0" presId="urn:microsoft.com/office/officeart/2005/8/layout/cycle6"/>
    <dgm:cxn modelId="{0677B11D-4BF2-4432-8B89-9C1074A68A68}" type="presParOf" srcId="{0A7D9BF5-1CAF-4142-923C-DEB74A18EEF1}" destId="{4EF7542C-C60B-44BD-B39A-052BAB18A167}" srcOrd="11" destOrd="0" presId="urn:microsoft.com/office/officeart/2005/8/layout/cycle6"/>
    <dgm:cxn modelId="{CD80A1F7-120D-44BB-9197-28BBA01AA539}" type="presParOf" srcId="{0A7D9BF5-1CAF-4142-923C-DEB74A18EEF1}" destId="{C7DB8B03-A71E-4AE9-B5E3-CE099F4EF129}" srcOrd="12" destOrd="0" presId="urn:microsoft.com/office/officeart/2005/8/layout/cycle6"/>
    <dgm:cxn modelId="{FD9CD0A1-6650-495A-92F8-B25A8703C1EA}" type="presParOf" srcId="{0A7D9BF5-1CAF-4142-923C-DEB74A18EEF1}" destId="{B5DEC6D9-0BCE-472F-8981-E2C51370A9BC}" srcOrd="13" destOrd="0" presId="urn:microsoft.com/office/officeart/2005/8/layout/cycle6"/>
    <dgm:cxn modelId="{8B964E4E-F057-4995-8CFF-65C34E457C84}" type="presParOf" srcId="{0A7D9BF5-1CAF-4142-923C-DEB74A18EEF1}" destId="{5B087D05-FCE1-4F35-8691-2ACCDD724581}" srcOrd="14" destOrd="0" presId="urn:microsoft.com/office/officeart/2005/8/layout/cycle6"/>
    <dgm:cxn modelId="{87B3F17A-7685-46B7-8B15-A0988D43BB3E}" type="presParOf" srcId="{0A7D9BF5-1CAF-4142-923C-DEB74A18EEF1}" destId="{0119C1FC-C9BE-4F1B-8D78-CDAB00B0B5CA}" srcOrd="15" destOrd="0" presId="urn:microsoft.com/office/officeart/2005/8/layout/cycle6"/>
    <dgm:cxn modelId="{7C6A5A40-AF41-49FC-90F8-009C5B35A836}" type="presParOf" srcId="{0A7D9BF5-1CAF-4142-923C-DEB74A18EEF1}" destId="{542F9E1D-A6A6-4869-9F29-3DE07F208D16}" srcOrd="16" destOrd="0" presId="urn:microsoft.com/office/officeart/2005/8/layout/cycle6"/>
    <dgm:cxn modelId="{A57DC986-BE1F-40B7-BFCB-FE2C9DC1487A}" type="presParOf" srcId="{0A7D9BF5-1CAF-4142-923C-DEB74A18EEF1}" destId="{C534B2AF-31A1-4472-A937-9DA8953761DD}" srcOrd="17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AE0BEBC-B600-485B-A50B-2526C6423F8A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2F073E2-E62E-4433-A2FF-DC7C10B74613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ro-RO" altLang="ru-RU" sz="1600" b="1" dirty="0">
              <a:solidFill>
                <a:srgbClr val="002060"/>
              </a:solidFill>
              <a:latin typeface="Bookman Old Style" pitchFamily="18" charset="0"/>
            </a:rPr>
            <a:t>Peste </a:t>
          </a:r>
          <a:r>
            <a:rPr lang="en-US" altLang="ru-RU" sz="1600" b="1" dirty="0">
              <a:solidFill>
                <a:srgbClr val="002060"/>
              </a:solidFill>
              <a:latin typeface="Bookman Old Style" pitchFamily="18" charset="0"/>
            </a:rPr>
            <a:t>134 </a:t>
          </a:r>
          <a:r>
            <a:rPr lang="ro-RO" altLang="ru-RU" sz="1600" b="1" dirty="0">
              <a:solidFill>
                <a:srgbClr val="002060"/>
              </a:solidFill>
              <a:latin typeface="Bookman Old Style" pitchFamily="18" charset="0"/>
            </a:rPr>
            <a:t>a</a:t>
          </a:r>
          <a:r>
            <a:rPr lang="en-US" altLang="ru-RU" sz="1600" b="1" dirty="0" err="1">
              <a:solidFill>
                <a:srgbClr val="002060"/>
              </a:solidFill>
              <a:latin typeface="Bookman Old Style" pitchFamily="18" charset="0"/>
            </a:rPr>
            <a:t>bsolven</a:t>
          </a:r>
          <a:r>
            <a:rPr lang="ro-RO" altLang="ru-RU" sz="1600" b="1" dirty="0">
              <a:solidFill>
                <a:srgbClr val="002060"/>
              </a:solidFill>
              <a:latin typeface="Bookman Old Style" pitchFamily="18" charset="0"/>
            </a:rPr>
            <a:t>ţi şi elevi ai şcolilor profesionale instruiţi în cadrul cursurilor Post VET pentru iniţierea afacerii</a:t>
          </a:r>
          <a:endParaRPr lang="en-US" sz="1600" b="1" dirty="0">
            <a:solidFill>
              <a:srgbClr val="002060"/>
            </a:solidFill>
            <a:latin typeface="Bookman Old Style" pitchFamily="18" charset="0"/>
          </a:endParaRPr>
        </a:p>
      </dgm:t>
    </dgm:pt>
    <dgm:pt modelId="{8B96EDE7-6664-4950-97E0-4162389EB0C7}" type="parTrans" cxnId="{A3DD4B08-5E02-48EA-A028-ACC18019E27E}">
      <dgm:prSet/>
      <dgm:spPr/>
      <dgm:t>
        <a:bodyPr/>
        <a:lstStyle/>
        <a:p>
          <a:endParaRPr lang="en-US"/>
        </a:p>
      </dgm:t>
    </dgm:pt>
    <dgm:pt modelId="{FB15A6A0-F046-4058-8ABD-4CEE3AE656C6}" type="sibTrans" cxnId="{A3DD4B08-5E02-48EA-A028-ACC18019E27E}">
      <dgm:prSet/>
      <dgm:spPr/>
      <dgm:t>
        <a:bodyPr/>
        <a:lstStyle/>
        <a:p>
          <a:endParaRPr lang="en-US"/>
        </a:p>
      </dgm:t>
    </dgm:pt>
    <dgm:pt modelId="{CE97A617-73A0-4AB9-8924-2BE1AB4170E1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ro-RO" altLang="ru-RU" sz="1600" b="1" dirty="0">
              <a:solidFill>
                <a:srgbClr val="002060"/>
              </a:solidFill>
              <a:latin typeface="Bookman Old Style" pitchFamily="18" charset="0"/>
            </a:rPr>
            <a:t>18 </a:t>
          </a:r>
          <a:r>
            <a:rPr lang="en-US" altLang="ru-RU" sz="1600" b="1" dirty="0">
              <a:solidFill>
                <a:srgbClr val="002060"/>
              </a:solidFill>
              <a:latin typeface="Bookman Old Style" pitchFamily="18" charset="0"/>
            </a:rPr>
            <a:t>(</a:t>
          </a:r>
          <a:r>
            <a:rPr lang="ro-RO" altLang="ru-RU" sz="1600" b="1" dirty="0">
              <a:solidFill>
                <a:srgbClr val="002060"/>
              </a:solidFill>
              <a:latin typeface="Bookman Old Style" pitchFamily="18" charset="0"/>
            </a:rPr>
            <a:t>51</a:t>
          </a:r>
          <a:r>
            <a:rPr lang="en-US" altLang="ru-RU" sz="1600" b="1" dirty="0">
              <a:solidFill>
                <a:srgbClr val="002060"/>
              </a:solidFill>
              <a:latin typeface="Bookman Old Style" pitchFamily="18" charset="0"/>
            </a:rPr>
            <a:t>,</a:t>
          </a:r>
          <a:r>
            <a:rPr lang="ro-RO" altLang="ru-RU" sz="1600" b="1" dirty="0">
              <a:solidFill>
                <a:srgbClr val="002060"/>
              </a:solidFill>
              <a:latin typeface="Bookman Old Style" pitchFamily="18" charset="0"/>
            </a:rPr>
            <a:t>4</a:t>
          </a:r>
          <a:r>
            <a:rPr lang="en-US" altLang="ru-RU" sz="1600" b="1" dirty="0">
              <a:solidFill>
                <a:srgbClr val="002060"/>
              </a:solidFill>
              <a:latin typeface="Bookman Old Style" pitchFamily="18" charset="0"/>
            </a:rPr>
            <a:t>%) au </a:t>
          </a:r>
          <a:r>
            <a:rPr lang="en-US" altLang="ru-RU" sz="1600" b="1" dirty="0" err="1">
              <a:solidFill>
                <a:srgbClr val="002060"/>
              </a:solidFill>
              <a:latin typeface="Bookman Old Style" pitchFamily="18" charset="0"/>
            </a:rPr>
            <a:t>ini</a:t>
          </a:r>
          <a:r>
            <a:rPr lang="ro-RO" altLang="ru-RU" sz="1600" b="1" dirty="0">
              <a:solidFill>
                <a:srgbClr val="002060"/>
              </a:solidFill>
              <a:latin typeface="Bookman Old Style" pitchFamily="18" charset="0"/>
            </a:rPr>
            <a:t>ţ</a:t>
          </a:r>
          <a:r>
            <a:rPr lang="en-US" altLang="ru-RU" sz="1600" b="1" dirty="0" err="1">
              <a:solidFill>
                <a:srgbClr val="002060"/>
              </a:solidFill>
              <a:latin typeface="Bookman Old Style" pitchFamily="18" charset="0"/>
            </a:rPr>
            <a:t>iat</a:t>
          </a:r>
          <a:r>
            <a:rPr lang="en-US" altLang="ru-RU" sz="1600" b="1" dirty="0">
              <a:solidFill>
                <a:srgbClr val="002060"/>
              </a:solidFill>
              <a:latin typeface="Bookman Old Style" pitchFamily="18" charset="0"/>
            </a:rPr>
            <a:t> </a:t>
          </a:r>
          <a:r>
            <a:rPr lang="en-US" altLang="ru-RU" sz="1600" b="1" dirty="0" err="1">
              <a:solidFill>
                <a:srgbClr val="002060"/>
              </a:solidFill>
              <a:latin typeface="Bookman Old Style" pitchFamily="18" charset="0"/>
            </a:rPr>
            <a:t>propria</a:t>
          </a:r>
          <a:r>
            <a:rPr lang="en-US" altLang="ru-RU" sz="1600" b="1" dirty="0">
              <a:solidFill>
                <a:srgbClr val="002060"/>
              </a:solidFill>
              <a:latin typeface="Bookman Old Style" pitchFamily="18" charset="0"/>
            </a:rPr>
            <a:t> </a:t>
          </a:r>
          <a:r>
            <a:rPr lang="en-US" altLang="ru-RU" sz="1600" b="1" dirty="0" err="1">
              <a:solidFill>
                <a:srgbClr val="002060"/>
              </a:solidFill>
              <a:latin typeface="Bookman Old Style" pitchFamily="18" charset="0"/>
            </a:rPr>
            <a:t>afacere</a:t>
          </a:r>
          <a:r>
            <a:rPr lang="en-US" altLang="ru-RU" sz="1600" b="1" dirty="0">
              <a:solidFill>
                <a:srgbClr val="002060"/>
              </a:solidFill>
              <a:latin typeface="Bookman Old Style" pitchFamily="18" charset="0"/>
            </a:rPr>
            <a:t> </a:t>
          </a:r>
          <a:endParaRPr lang="en-US" sz="1600" b="1" dirty="0">
            <a:solidFill>
              <a:srgbClr val="002060"/>
            </a:solidFill>
            <a:latin typeface="Bookman Old Style" pitchFamily="18" charset="0"/>
          </a:endParaRPr>
        </a:p>
      </dgm:t>
    </dgm:pt>
    <dgm:pt modelId="{3F49DF0F-E7E7-4B03-973D-B2948071F2A6}" type="parTrans" cxnId="{15AE5437-31BB-46A8-820E-50EAF685B9CB}">
      <dgm:prSet/>
      <dgm:spPr/>
      <dgm:t>
        <a:bodyPr/>
        <a:lstStyle/>
        <a:p>
          <a:endParaRPr lang="en-US"/>
        </a:p>
      </dgm:t>
    </dgm:pt>
    <dgm:pt modelId="{D1A32EE3-0ED3-4D31-A697-013EFD60E1D7}" type="sibTrans" cxnId="{15AE5437-31BB-46A8-820E-50EAF685B9CB}">
      <dgm:prSet/>
      <dgm:spPr/>
      <dgm:t>
        <a:bodyPr/>
        <a:lstStyle/>
        <a:p>
          <a:endParaRPr lang="en-US"/>
        </a:p>
      </dgm:t>
    </dgm:pt>
    <dgm:pt modelId="{037293B4-4084-4A46-9DE2-71A837ED1657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ru-RU" sz="1600" b="1" dirty="0">
              <a:solidFill>
                <a:srgbClr val="002060"/>
              </a:solidFill>
              <a:latin typeface="Bookman Old Style" pitchFamily="18" charset="0"/>
            </a:rPr>
            <a:t>S</a:t>
          </a:r>
          <a:r>
            <a:rPr lang="ro-RO" altLang="ru-RU" sz="1600" b="1" dirty="0" err="1">
              <a:solidFill>
                <a:srgbClr val="002060"/>
              </a:solidFill>
              <a:latin typeface="Bookman Old Style" pitchFamily="18" charset="0"/>
            </a:rPr>
            <a:t>uma</a:t>
          </a:r>
          <a:r>
            <a:rPr lang="ro-RO" altLang="ru-RU" sz="1600" b="1" dirty="0">
              <a:solidFill>
                <a:srgbClr val="002060"/>
              </a:solidFill>
              <a:latin typeface="Bookman Old Style" pitchFamily="18" charset="0"/>
            </a:rPr>
            <a:t> totală</a:t>
          </a:r>
          <a:r>
            <a:rPr lang="en-US" altLang="ru-RU" sz="1600" b="1" dirty="0">
              <a:solidFill>
                <a:srgbClr val="002060"/>
              </a:solidFill>
              <a:latin typeface="Bookman Old Style" pitchFamily="18" charset="0"/>
            </a:rPr>
            <a:t> a </a:t>
          </a:r>
          <a:r>
            <a:rPr lang="en-US" altLang="ru-RU" sz="1600" b="1" dirty="0" err="1">
              <a:solidFill>
                <a:srgbClr val="002060"/>
              </a:solidFill>
              <a:latin typeface="Bookman Old Style" pitchFamily="18" charset="0"/>
            </a:rPr>
            <a:t>granturilor</a:t>
          </a:r>
          <a:r>
            <a:rPr lang="en-US" altLang="ru-RU" sz="1600" b="1" dirty="0">
              <a:solidFill>
                <a:srgbClr val="002060"/>
              </a:solidFill>
              <a:latin typeface="Bookman Old Style" pitchFamily="18" charset="0"/>
            </a:rPr>
            <a:t> </a:t>
          </a:r>
          <a:r>
            <a:rPr lang="en-US" altLang="ru-RU" sz="1600" b="1" dirty="0" err="1">
              <a:solidFill>
                <a:srgbClr val="002060"/>
              </a:solidFill>
              <a:latin typeface="Bookman Old Style" pitchFamily="18" charset="0"/>
            </a:rPr>
            <a:t>oferit</a:t>
          </a:r>
          <a:r>
            <a:rPr lang="ro-RO" altLang="ru-RU" sz="1600" b="1" dirty="0">
              <a:solidFill>
                <a:srgbClr val="002060"/>
              </a:solidFill>
              <a:latin typeface="Bookman Old Style" pitchFamily="18" charset="0"/>
            </a:rPr>
            <a:t>ă</a:t>
          </a:r>
          <a:r>
            <a:rPr lang="en-US" altLang="ru-RU" sz="1600" b="1" dirty="0">
              <a:solidFill>
                <a:srgbClr val="002060"/>
              </a:solidFill>
              <a:latin typeface="Bookman Old Style" pitchFamily="18" charset="0"/>
            </a:rPr>
            <a:t> </a:t>
          </a:r>
          <a:r>
            <a:rPr lang="en-US" altLang="ru-RU" sz="1600" b="1" dirty="0" err="1">
              <a:solidFill>
                <a:srgbClr val="002060"/>
              </a:solidFill>
              <a:latin typeface="Bookman Old Style" pitchFamily="18" charset="0"/>
            </a:rPr>
            <a:t>este</a:t>
          </a:r>
          <a:r>
            <a:rPr lang="en-US" altLang="ru-RU" sz="1600" b="1" dirty="0">
              <a:solidFill>
                <a:srgbClr val="002060"/>
              </a:solidFill>
              <a:latin typeface="Bookman Old Style" pitchFamily="18" charset="0"/>
            </a:rPr>
            <a:t> ≈</a:t>
          </a:r>
          <a:r>
            <a:rPr lang="ro-RO" altLang="ru-RU" sz="1600" b="1" dirty="0">
              <a:solidFill>
                <a:srgbClr val="002060"/>
              </a:solidFill>
              <a:latin typeface="Bookman Old Style" pitchFamily="18" charset="0"/>
            </a:rPr>
            <a:t> 20 400 USD</a:t>
          </a:r>
          <a:r>
            <a:rPr lang="en-US" altLang="ru-RU" sz="1600" b="1" dirty="0">
              <a:solidFill>
                <a:srgbClr val="002060"/>
              </a:solidFill>
              <a:latin typeface="Bookman Old Style" pitchFamily="18" charset="0"/>
            </a:rPr>
            <a:t> </a:t>
          </a:r>
          <a:r>
            <a:rPr lang="en-US" altLang="ru-RU" sz="1600" b="1" dirty="0" err="1">
              <a:solidFill>
                <a:srgbClr val="002060"/>
              </a:solidFill>
              <a:latin typeface="Bookman Old Style" pitchFamily="18" charset="0"/>
            </a:rPr>
            <a:t>sau</a:t>
          </a:r>
          <a:r>
            <a:rPr lang="en-US" altLang="ru-RU" sz="1600" b="1" dirty="0">
              <a:solidFill>
                <a:srgbClr val="002060"/>
              </a:solidFill>
              <a:latin typeface="Bookman Old Style" pitchFamily="18" charset="0"/>
            </a:rPr>
            <a:t> </a:t>
          </a:r>
          <a:r>
            <a:rPr lang="en-US" altLang="ru-RU" sz="1600" b="1" dirty="0" err="1">
              <a:solidFill>
                <a:srgbClr val="002060"/>
              </a:solidFill>
              <a:latin typeface="Bookman Old Style" pitchFamily="18" charset="0"/>
            </a:rPr>
            <a:t>aprox</a:t>
          </a:r>
          <a:r>
            <a:rPr lang="en-US" altLang="ru-RU" sz="1600" b="1" dirty="0">
              <a:solidFill>
                <a:srgbClr val="002060"/>
              </a:solidFill>
              <a:latin typeface="Bookman Old Style" pitchFamily="18" charset="0"/>
            </a:rPr>
            <a:t> 40</a:t>
          </a:r>
          <a:r>
            <a:rPr lang="ro-RO" altLang="ru-RU" sz="1600" b="1" dirty="0">
              <a:solidFill>
                <a:srgbClr val="002060"/>
              </a:solidFill>
              <a:latin typeface="Bookman Old Style" pitchFamily="18" charset="0"/>
            </a:rPr>
            <a:t>2</a:t>
          </a:r>
          <a:r>
            <a:rPr lang="en-US" altLang="ru-RU" sz="1600" b="1" dirty="0">
              <a:solidFill>
                <a:srgbClr val="002060"/>
              </a:solidFill>
              <a:latin typeface="Bookman Old Style" pitchFamily="18" charset="0"/>
            </a:rPr>
            <a:t> 000 MDL.</a:t>
          </a:r>
          <a:endParaRPr lang="en-US" sz="1600" b="1" dirty="0">
            <a:solidFill>
              <a:srgbClr val="002060"/>
            </a:solidFill>
            <a:latin typeface="Bookman Old Style" pitchFamily="18" charset="0"/>
          </a:endParaRPr>
        </a:p>
      </dgm:t>
    </dgm:pt>
    <dgm:pt modelId="{B9642023-5221-486F-987E-8E8320EA505C}" type="parTrans" cxnId="{7BC6ECFB-963F-481D-9A36-26292BBACE88}">
      <dgm:prSet/>
      <dgm:spPr/>
      <dgm:t>
        <a:bodyPr/>
        <a:lstStyle/>
        <a:p>
          <a:endParaRPr lang="en-US"/>
        </a:p>
      </dgm:t>
    </dgm:pt>
    <dgm:pt modelId="{77D3E042-CD66-43DD-9E9E-7705409FEEE1}" type="sibTrans" cxnId="{7BC6ECFB-963F-481D-9A36-26292BBACE88}">
      <dgm:prSet/>
      <dgm:spPr/>
      <dgm:t>
        <a:bodyPr/>
        <a:lstStyle/>
        <a:p>
          <a:endParaRPr lang="en-US"/>
        </a:p>
      </dgm:t>
    </dgm:pt>
    <dgm:pt modelId="{0AB1665D-DD94-4655-B19E-F0E4B9F2FCE4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ru-RU" sz="1600" b="1" dirty="0">
              <a:solidFill>
                <a:srgbClr val="002060"/>
              </a:solidFill>
              <a:latin typeface="Bookman Old Style" pitchFamily="18" charset="0"/>
            </a:rPr>
            <a:t>13 master-class – </a:t>
          </a:r>
          <a:r>
            <a:rPr lang="en-US" altLang="ru-RU" sz="1600" b="1" dirty="0" err="1">
              <a:solidFill>
                <a:srgbClr val="002060"/>
              </a:solidFill>
              <a:latin typeface="Bookman Old Style" pitchFamily="18" charset="0"/>
            </a:rPr>
            <a:t>uri</a:t>
          </a:r>
          <a:r>
            <a:rPr lang="en-US" altLang="ru-RU" sz="1600" b="1" dirty="0">
              <a:solidFill>
                <a:srgbClr val="002060"/>
              </a:solidFill>
              <a:latin typeface="Bookman Old Style" pitchFamily="18" charset="0"/>
            </a:rPr>
            <a:t> </a:t>
          </a:r>
          <a:r>
            <a:rPr lang="en-US" altLang="ru-RU" sz="1600" b="1" dirty="0" err="1">
              <a:solidFill>
                <a:srgbClr val="002060"/>
              </a:solidFill>
              <a:latin typeface="Bookman Old Style" pitchFamily="18" charset="0"/>
            </a:rPr>
            <a:t>organizate</a:t>
          </a:r>
          <a:r>
            <a:rPr lang="en-US" altLang="ru-RU" sz="1600" b="1" dirty="0">
              <a:solidFill>
                <a:srgbClr val="002060"/>
              </a:solidFill>
              <a:latin typeface="Bookman Old Style" pitchFamily="18" charset="0"/>
            </a:rPr>
            <a:t> </a:t>
          </a:r>
          <a:r>
            <a:rPr lang="en-US" altLang="ru-RU" sz="1600" b="1" dirty="0" err="1">
              <a:solidFill>
                <a:srgbClr val="002060"/>
              </a:solidFill>
              <a:latin typeface="Bookman Old Style" pitchFamily="18" charset="0"/>
            </a:rPr>
            <a:t>pentru</a:t>
          </a:r>
          <a:r>
            <a:rPr lang="en-US" altLang="ru-RU" sz="1600" b="1" dirty="0">
              <a:solidFill>
                <a:srgbClr val="002060"/>
              </a:solidFill>
              <a:latin typeface="Bookman Old Style" pitchFamily="18" charset="0"/>
            </a:rPr>
            <a:t> 29</a:t>
          </a:r>
          <a:r>
            <a:rPr lang="ro-RO" altLang="ru-RU" sz="1600" b="1" dirty="0">
              <a:solidFill>
                <a:srgbClr val="002060"/>
              </a:solidFill>
              <a:latin typeface="Bookman Old Style" pitchFamily="18" charset="0"/>
            </a:rPr>
            <a:t>4</a:t>
          </a:r>
          <a:r>
            <a:rPr lang="en-US" altLang="ru-RU" sz="1600" b="1" dirty="0">
              <a:solidFill>
                <a:srgbClr val="002060"/>
              </a:solidFill>
              <a:latin typeface="Bookman Old Style" pitchFamily="18" charset="0"/>
            </a:rPr>
            <a:t> de </a:t>
          </a:r>
          <a:r>
            <a:rPr lang="en-US" altLang="ru-RU" sz="1600" b="1" dirty="0" err="1">
              <a:solidFill>
                <a:srgbClr val="002060"/>
              </a:solidFill>
              <a:latin typeface="Bookman Old Style" pitchFamily="18" charset="0"/>
            </a:rPr>
            <a:t>elevi</a:t>
          </a:r>
          <a:r>
            <a:rPr lang="en-US" altLang="ru-RU" sz="1600" b="1" dirty="0">
              <a:solidFill>
                <a:srgbClr val="002060"/>
              </a:solidFill>
              <a:latin typeface="Bookman Old Style" pitchFamily="18" charset="0"/>
            </a:rPr>
            <a:t> VET</a:t>
          </a:r>
          <a:r>
            <a:rPr lang="ro-RO" altLang="ru-RU" sz="1600" b="1" dirty="0">
              <a:solidFill>
                <a:srgbClr val="002060"/>
              </a:solidFill>
              <a:latin typeface="Bookman Old Style" pitchFamily="18" charset="0"/>
            </a:rPr>
            <a:t> şi 6</a:t>
          </a:r>
          <a:r>
            <a:rPr lang="en-US" altLang="ru-RU" sz="1600" b="1" dirty="0">
              <a:solidFill>
                <a:srgbClr val="002060"/>
              </a:solidFill>
              <a:latin typeface="Bookman Old Style" pitchFamily="18" charset="0"/>
            </a:rPr>
            <a:t> internship– </a:t>
          </a:r>
          <a:r>
            <a:rPr lang="en-US" altLang="ru-RU" sz="1600" b="1" dirty="0" err="1">
              <a:solidFill>
                <a:srgbClr val="002060"/>
              </a:solidFill>
              <a:latin typeface="Bookman Old Style" pitchFamily="18" charset="0"/>
            </a:rPr>
            <a:t>uri</a:t>
          </a:r>
          <a:r>
            <a:rPr lang="en-US" altLang="ru-RU" sz="1600" b="1" dirty="0">
              <a:solidFill>
                <a:srgbClr val="002060"/>
              </a:solidFill>
              <a:latin typeface="Bookman Old Style" pitchFamily="18" charset="0"/>
            </a:rPr>
            <a:t> </a:t>
          </a:r>
          <a:r>
            <a:rPr lang="en-US" altLang="ru-RU" sz="1600" b="1" dirty="0" err="1">
              <a:solidFill>
                <a:srgbClr val="002060"/>
              </a:solidFill>
              <a:latin typeface="Bookman Old Style" pitchFamily="18" charset="0"/>
            </a:rPr>
            <a:t>organizate</a:t>
          </a:r>
          <a:r>
            <a:rPr lang="en-US" altLang="ru-RU" sz="1600" b="1" dirty="0">
              <a:solidFill>
                <a:srgbClr val="002060"/>
              </a:solidFill>
              <a:latin typeface="Bookman Old Style" pitchFamily="18" charset="0"/>
            </a:rPr>
            <a:t> </a:t>
          </a:r>
          <a:r>
            <a:rPr lang="en-US" altLang="ru-RU" sz="1600" b="1" dirty="0" err="1">
              <a:solidFill>
                <a:srgbClr val="002060"/>
              </a:solidFill>
              <a:latin typeface="Bookman Old Style" pitchFamily="18" charset="0"/>
            </a:rPr>
            <a:t>pentru</a:t>
          </a:r>
          <a:r>
            <a:rPr lang="en-US" altLang="ru-RU" sz="1600" b="1" dirty="0">
              <a:solidFill>
                <a:srgbClr val="002060"/>
              </a:solidFill>
              <a:latin typeface="Bookman Old Style" pitchFamily="18" charset="0"/>
            </a:rPr>
            <a:t> </a:t>
          </a:r>
          <a:r>
            <a:rPr lang="ro-RO" altLang="ru-RU" sz="1600" b="1" dirty="0">
              <a:solidFill>
                <a:srgbClr val="002060"/>
              </a:solidFill>
              <a:latin typeface="Bookman Old Style" pitchFamily="18" charset="0"/>
            </a:rPr>
            <a:t>91</a:t>
          </a:r>
          <a:r>
            <a:rPr lang="en-US" altLang="ru-RU" sz="1600" b="1" dirty="0">
              <a:solidFill>
                <a:srgbClr val="002060"/>
              </a:solidFill>
              <a:latin typeface="Bookman Old Style" pitchFamily="18" charset="0"/>
            </a:rPr>
            <a:t> de </a:t>
          </a:r>
          <a:r>
            <a:rPr lang="en-US" altLang="ru-RU" sz="1600" b="1" dirty="0" err="1">
              <a:solidFill>
                <a:srgbClr val="002060"/>
              </a:solidFill>
              <a:latin typeface="Bookman Old Style" pitchFamily="18" charset="0"/>
            </a:rPr>
            <a:t>elevi</a:t>
          </a:r>
          <a:r>
            <a:rPr lang="en-US" altLang="ru-RU" sz="1600" b="1" dirty="0">
              <a:solidFill>
                <a:srgbClr val="002060"/>
              </a:solidFill>
              <a:latin typeface="Bookman Old Style" pitchFamily="18" charset="0"/>
            </a:rPr>
            <a:t> </a:t>
          </a:r>
          <a:endParaRPr lang="ro-RO" sz="1600" b="1" dirty="0">
            <a:solidFill>
              <a:srgbClr val="002060"/>
            </a:solidFill>
            <a:latin typeface="Bookman Old Style" pitchFamily="18" charset="0"/>
          </a:endParaRPr>
        </a:p>
      </dgm:t>
    </dgm:pt>
    <dgm:pt modelId="{27B2D35F-3DBF-43F2-8BE9-F87E6D2AE83C}" type="parTrans" cxnId="{2BAAA785-7E6B-4642-B838-D3A2600D21A3}">
      <dgm:prSet/>
      <dgm:spPr/>
      <dgm:t>
        <a:bodyPr/>
        <a:lstStyle/>
        <a:p>
          <a:endParaRPr lang="en-US"/>
        </a:p>
      </dgm:t>
    </dgm:pt>
    <dgm:pt modelId="{9C66ABFB-86F0-45FB-A4F6-BC5036894511}" type="sibTrans" cxnId="{2BAAA785-7E6B-4642-B838-D3A2600D21A3}">
      <dgm:prSet/>
      <dgm:spPr/>
      <dgm:t>
        <a:bodyPr/>
        <a:lstStyle/>
        <a:p>
          <a:endParaRPr lang="en-US"/>
        </a:p>
      </dgm:t>
    </dgm:pt>
    <dgm:pt modelId="{FF70E977-4E9D-4724-B963-1F285B8D6975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ru-RU" sz="1600" b="1" dirty="0">
              <a:solidFill>
                <a:srgbClr val="002060"/>
              </a:solidFill>
              <a:latin typeface="Bookman Old Style" pitchFamily="18" charset="0"/>
            </a:rPr>
            <a:t>3 </a:t>
          </a:r>
          <a:r>
            <a:rPr lang="ro-RO" altLang="ru-RU" sz="1600" b="1" dirty="0">
              <a:solidFill>
                <a:srgbClr val="002060"/>
              </a:solidFill>
              <a:latin typeface="Bookman Old Style" pitchFamily="18" charset="0"/>
            </a:rPr>
            <a:t>C</a:t>
          </a:r>
          <a:r>
            <a:rPr lang="en-US" altLang="ru-RU" sz="1600" b="1" dirty="0" err="1">
              <a:solidFill>
                <a:srgbClr val="002060"/>
              </a:solidFill>
              <a:latin typeface="Bookman Old Style" pitchFamily="18" charset="0"/>
            </a:rPr>
            <a:t>oncursuri</a:t>
          </a:r>
          <a:r>
            <a:rPr lang="en-US" altLang="ru-RU" sz="1600" b="1" dirty="0">
              <a:solidFill>
                <a:srgbClr val="002060"/>
              </a:solidFill>
              <a:latin typeface="Bookman Old Style" pitchFamily="18" charset="0"/>
            </a:rPr>
            <a:t> </a:t>
          </a:r>
          <a:r>
            <a:rPr lang="ro-RO" altLang="ru-RU" sz="1600" b="1" dirty="0">
              <a:solidFill>
                <a:srgbClr val="002060"/>
              </a:solidFill>
              <a:latin typeface="Bookman Old Style" pitchFamily="18" charset="0"/>
            </a:rPr>
            <a:t>R</a:t>
          </a:r>
          <a:r>
            <a:rPr lang="en-US" altLang="ru-RU" sz="1600" b="1" dirty="0" err="1">
              <a:solidFill>
                <a:srgbClr val="002060"/>
              </a:solidFill>
              <a:latin typeface="Bookman Old Style" pitchFamily="18" charset="0"/>
            </a:rPr>
            <a:t>egionale</a:t>
          </a:r>
          <a:r>
            <a:rPr lang="ro-RO" altLang="ru-RU" sz="1600" b="1" dirty="0">
              <a:solidFill>
                <a:srgbClr val="002060"/>
              </a:solidFill>
              <a:latin typeface="Bookman Old Style" pitchFamily="18" charset="0"/>
            </a:rPr>
            <a:t> (58 de concurenţi)</a:t>
          </a:r>
          <a:r>
            <a:rPr lang="en-US" altLang="ru-RU" sz="1600" b="1" dirty="0">
              <a:solidFill>
                <a:srgbClr val="002060"/>
              </a:solidFill>
              <a:latin typeface="Bookman Old Style" pitchFamily="18" charset="0"/>
            </a:rPr>
            <a:t> </a:t>
          </a:r>
          <a:r>
            <a:rPr lang="ro-RO" altLang="ru-RU" sz="1600" b="1" dirty="0">
              <a:solidFill>
                <a:srgbClr val="002060"/>
              </a:solidFill>
              <a:latin typeface="Bookman Old Style" pitchFamily="18" charset="0"/>
            </a:rPr>
            <a:t>şi un Concurs Naţional al planurilor de afaceri (9 concurenţi) organizate în 2015</a:t>
          </a:r>
          <a:endParaRPr lang="ro-RO" sz="1600" b="1" dirty="0">
            <a:solidFill>
              <a:srgbClr val="002060"/>
            </a:solidFill>
            <a:latin typeface="Bookman Old Style" pitchFamily="18" charset="0"/>
          </a:endParaRPr>
        </a:p>
      </dgm:t>
    </dgm:pt>
    <dgm:pt modelId="{390F8EB1-76B9-4174-BEE0-7FB1307D99B6}" type="parTrans" cxnId="{CB03DA2B-8772-4DDF-BAF0-F6AD1932A56D}">
      <dgm:prSet/>
      <dgm:spPr/>
      <dgm:t>
        <a:bodyPr/>
        <a:lstStyle/>
        <a:p>
          <a:endParaRPr lang="en-US"/>
        </a:p>
      </dgm:t>
    </dgm:pt>
    <dgm:pt modelId="{648FE3A0-6C6D-4AAE-A0C0-E567AB151CA2}" type="sibTrans" cxnId="{CB03DA2B-8772-4DDF-BAF0-F6AD1932A56D}">
      <dgm:prSet/>
      <dgm:spPr/>
      <dgm:t>
        <a:bodyPr/>
        <a:lstStyle/>
        <a:p>
          <a:endParaRPr lang="en-US"/>
        </a:p>
      </dgm:t>
    </dgm:pt>
    <dgm:pt modelId="{29312403-3873-4CF2-8FFC-8A1FCE88F6EB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ro-RO" altLang="ru-RU" sz="1600" b="1" dirty="0">
              <a:solidFill>
                <a:srgbClr val="002060"/>
              </a:solidFill>
              <a:latin typeface="Bookman Old Style" pitchFamily="18" charset="0"/>
            </a:rPr>
            <a:t>35 </a:t>
          </a:r>
          <a:r>
            <a:rPr lang="en-US" altLang="ru-RU" sz="1600" b="1" dirty="0">
              <a:solidFill>
                <a:srgbClr val="002060"/>
              </a:solidFill>
              <a:latin typeface="Bookman Old Style" pitchFamily="18" charset="0"/>
            </a:rPr>
            <a:t> (</a:t>
          </a:r>
          <a:r>
            <a:rPr lang="ro-RO" altLang="ru-RU" sz="1600" b="1" dirty="0">
              <a:solidFill>
                <a:srgbClr val="002060"/>
              </a:solidFill>
              <a:latin typeface="Bookman Old Style" pitchFamily="18" charset="0"/>
            </a:rPr>
            <a:t>26,1</a:t>
          </a:r>
          <a:r>
            <a:rPr lang="en-US" altLang="ru-RU" sz="1600" b="1" dirty="0">
              <a:solidFill>
                <a:srgbClr val="002060"/>
              </a:solidFill>
              <a:latin typeface="Bookman Old Style" pitchFamily="18" charset="0"/>
            </a:rPr>
            <a:t>%) au </a:t>
          </a:r>
          <a:r>
            <a:rPr lang="ro-RO" altLang="ru-RU" sz="1600" b="1" dirty="0">
              <a:solidFill>
                <a:srgbClr val="002060"/>
              </a:solidFill>
              <a:latin typeface="Bookman Old Style" pitchFamily="18" charset="0"/>
            </a:rPr>
            <a:t>aplica</a:t>
          </a:r>
          <a:r>
            <a:rPr lang="en-US" altLang="ru-RU" sz="1600" b="1" dirty="0">
              <a:solidFill>
                <a:srgbClr val="002060"/>
              </a:solidFill>
              <a:latin typeface="Bookman Old Style" pitchFamily="18" charset="0"/>
            </a:rPr>
            <a:t>t</a:t>
          </a:r>
          <a:r>
            <a:rPr lang="ro-RO" altLang="ru-RU" sz="1600" b="1" dirty="0">
              <a:solidFill>
                <a:srgbClr val="002060"/>
              </a:solidFill>
              <a:latin typeface="Bookman Old Style" pitchFamily="18" charset="0"/>
            </a:rPr>
            <a:t> la programul de grant</a:t>
          </a:r>
          <a:r>
            <a:rPr lang="en-US" altLang="ru-RU" sz="1600" b="1" dirty="0" err="1">
              <a:solidFill>
                <a:srgbClr val="002060"/>
              </a:solidFill>
              <a:latin typeface="Bookman Old Style" pitchFamily="18" charset="0"/>
            </a:rPr>
            <a:t>uri</a:t>
          </a:r>
          <a:endParaRPr lang="en-US" sz="1600" b="1" dirty="0">
            <a:solidFill>
              <a:srgbClr val="002060"/>
            </a:solidFill>
            <a:latin typeface="Bookman Old Style" pitchFamily="18" charset="0"/>
          </a:endParaRPr>
        </a:p>
      </dgm:t>
    </dgm:pt>
    <dgm:pt modelId="{26BE2089-7817-4441-AE36-50F63C3E4582}" type="parTrans" cxnId="{C711CDEE-D930-410E-9ED3-501B1239C361}">
      <dgm:prSet/>
      <dgm:spPr/>
      <dgm:t>
        <a:bodyPr/>
        <a:lstStyle/>
        <a:p>
          <a:endParaRPr lang="en-US"/>
        </a:p>
      </dgm:t>
    </dgm:pt>
    <dgm:pt modelId="{AF6C228A-D531-4D3D-9094-6790CDFDA31A}" type="sibTrans" cxnId="{C711CDEE-D930-410E-9ED3-501B1239C361}">
      <dgm:prSet/>
      <dgm:spPr/>
      <dgm:t>
        <a:bodyPr/>
        <a:lstStyle/>
        <a:p>
          <a:endParaRPr lang="en-US"/>
        </a:p>
      </dgm:t>
    </dgm:pt>
    <dgm:pt modelId="{DB9257BD-394E-4678-A74C-6B0B35EA8313}" type="pres">
      <dgm:prSet presAssocID="{0AE0BEBC-B600-485B-A50B-2526C6423F8A}" presName="Name0" presStyleCnt="0">
        <dgm:presLayoutVars>
          <dgm:chMax val="7"/>
          <dgm:chPref val="7"/>
          <dgm:dir/>
        </dgm:presLayoutVars>
      </dgm:prSet>
      <dgm:spPr/>
    </dgm:pt>
    <dgm:pt modelId="{998F476C-2777-4191-BBE5-F9101AEFC9D3}" type="pres">
      <dgm:prSet presAssocID="{0AE0BEBC-B600-485B-A50B-2526C6423F8A}" presName="Name1" presStyleCnt="0"/>
      <dgm:spPr/>
    </dgm:pt>
    <dgm:pt modelId="{2C481377-D3D5-4362-ACF6-CBD88C48FA7F}" type="pres">
      <dgm:prSet presAssocID="{0AE0BEBC-B600-485B-A50B-2526C6423F8A}" presName="cycle" presStyleCnt="0"/>
      <dgm:spPr/>
    </dgm:pt>
    <dgm:pt modelId="{9D8E9C52-91B3-4E7C-A07A-9268C19ED62D}" type="pres">
      <dgm:prSet presAssocID="{0AE0BEBC-B600-485B-A50B-2526C6423F8A}" presName="srcNode" presStyleLbl="node1" presStyleIdx="0" presStyleCnt="6"/>
      <dgm:spPr/>
    </dgm:pt>
    <dgm:pt modelId="{3873E54E-5F8A-45F2-B43C-1161F51EBBCF}" type="pres">
      <dgm:prSet presAssocID="{0AE0BEBC-B600-485B-A50B-2526C6423F8A}" presName="conn" presStyleLbl="parChTrans1D2" presStyleIdx="0" presStyleCnt="1"/>
      <dgm:spPr/>
    </dgm:pt>
    <dgm:pt modelId="{D6B177EE-2F55-445C-BC1E-D729844E88C0}" type="pres">
      <dgm:prSet presAssocID="{0AE0BEBC-B600-485B-A50B-2526C6423F8A}" presName="extraNode" presStyleLbl="node1" presStyleIdx="0" presStyleCnt="6"/>
      <dgm:spPr/>
    </dgm:pt>
    <dgm:pt modelId="{DA1981C0-49C6-480D-A943-BF878A5AE25E}" type="pres">
      <dgm:prSet presAssocID="{0AE0BEBC-B600-485B-A50B-2526C6423F8A}" presName="dstNode" presStyleLbl="node1" presStyleIdx="0" presStyleCnt="6"/>
      <dgm:spPr/>
    </dgm:pt>
    <dgm:pt modelId="{C0A05547-586F-4124-B52D-FD510AC2DB88}" type="pres">
      <dgm:prSet presAssocID="{52F073E2-E62E-4433-A2FF-DC7C10B74613}" presName="text_1" presStyleLbl="node1" presStyleIdx="0" presStyleCnt="6" custLinFactNeighborX="-144" custLinFactNeighborY="-21211">
        <dgm:presLayoutVars>
          <dgm:bulletEnabled val="1"/>
        </dgm:presLayoutVars>
      </dgm:prSet>
      <dgm:spPr/>
    </dgm:pt>
    <dgm:pt modelId="{D8A5EF5F-4509-4177-81F8-D3B26FF74F8E}" type="pres">
      <dgm:prSet presAssocID="{52F073E2-E62E-4433-A2FF-DC7C10B74613}" presName="accent_1" presStyleCnt="0"/>
      <dgm:spPr/>
    </dgm:pt>
    <dgm:pt modelId="{4884AA17-218B-4FFE-B4AE-541F22375BF0}" type="pres">
      <dgm:prSet presAssocID="{52F073E2-E62E-4433-A2FF-DC7C10B74613}" presName="accentRepeatNode" presStyleLbl="solidFgAcc1" presStyleIdx="0" presStyleCnt="6" custLinFactNeighborX="655" custLinFactNeighborY="-16566"/>
      <dgm:spPr>
        <a:solidFill>
          <a:schemeClr val="accent5">
            <a:lumMod val="20000"/>
            <a:lumOff val="80000"/>
          </a:schemeClr>
        </a:solidFill>
      </dgm:spPr>
    </dgm:pt>
    <dgm:pt modelId="{8E91B995-46C9-4F0F-896F-6E4D55932018}" type="pres">
      <dgm:prSet presAssocID="{29312403-3873-4CF2-8FFC-8A1FCE88F6EB}" presName="text_2" presStyleLbl="node1" presStyleIdx="1" presStyleCnt="6">
        <dgm:presLayoutVars>
          <dgm:bulletEnabled val="1"/>
        </dgm:presLayoutVars>
      </dgm:prSet>
      <dgm:spPr/>
    </dgm:pt>
    <dgm:pt modelId="{3CC57E94-1533-43AA-8358-F4CD073B2FBD}" type="pres">
      <dgm:prSet presAssocID="{29312403-3873-4CF2-8FFC-8A1FCE88F6EB}" presName="accent_2" presStyleCnt="0"/>
      <dgm:spPr/>
    </dgm:pt>
    <dgm:pt modelId="{FB116D57-FE1B-4D27-AEDF-F0375E957C31}" type="pres">
      <dgm:prSet presAssocID="{29312403-3873-4CF2-8FFC-8A1FCE88F6EB}" presName="accentRepeatNode" presStyleLbl="solidFgAcc1" presStyleIdx="1" presStyleCnt="6"/>
      <dgm:spPr/>
    </dgm:pt>
    <dgm:pt modelId="{690770FA-44DE-49F4-9A31-F8E041ABA592}" type="pres">
      <dgm:prSet presAssocID="{CE97A617-73A0-4AB9-8924-2BE1AB4170E1}" presName="text_3" presStyleLbl="node1" presStyleIdx="2" presStyleCnt="6">
        <dgm:presLayoutVars>
          <dgm:bulletEnabled val="1"/>
        </dgm:presLayoutVars>
      </dgm:prSet>
      <dgm:spPr/>
    </dgm:pt>
    <dgm:pt modelId="{4C88FC60-85BD-4934-8B3A-9F2B8F7F9036}" type="pres">
      <dgm:prSet presAssocID="{CE97A617-73A0-4AB9-8924-2BE1AB4170E1}" presName="accent_3" presStyleCnt="0"/>
      <dgm:spPr/>
    </dgm:pt>
    <dgm:pt modelId="{6C068FD9-3EF5-4550-A5EE-701E2049071C}" type="pres">
      <dgm:prSet presAssocID="{CE97A617-73A0-4AB9-8924-2BE1AB4170E1}" presName="accentRepeatNode" presStyleLbl="solidFgAcc1" presStyleIdx="2" presStyleCnt="6" custLinFactNeighborX="910" custLinFactNeighborY="-21366"/>
      <dgm:spPr>
        <a:solidFill>
          <a:schemeClr val="accent5">
            <a:lumMod val="20000"/>
            <a:lumOff val="80000"/>
          </a:schemeClr>
        </a:solidFill>
      </dgm:spPr>
    </dgm:pt>
    <dgm:pt modelId="{93681977-B1E4-4FA2-B8E3-5DE17F9CF6C3}" type="pres">
      <dgm:prSet presAssocID="{037293B4-4084-4A46-9DE2-71A837ED1657}" presName="text_4" presStyleLbl="node1" presStyleIdx="3" presStyleCnt="6">
        <dgm:presLayoutVars>
          <dgm:bulletEnabled val="1"/>
        </dgm:presLayoutVars>
      </dgm:prSet>
      <dgm:spPr/>
    </dgm:pt>
    <dgm:pt modelId="{A8FB8AB1-A3F1-471A-A9AD-50211107E1AC}" type="pres">
      <dgm:prSet presAssocID="{037293B4-4084-4A46-9DE2-71A837ED1657}" presName="accent_4" presStyleCnt="0"/>
      <dgm:spPr/>
    </dgm:pt>
    <dgm:pt modelId="{B832C1D4-64FF-4B88-B3F6-524D703B1E73}" type="pres">
      <dgm:prSet presAssocID="{037293B4-4084-4A46-9DE2-71A837ED1657}" presName="accentRepeatNode" presStyleLbl="solidFgAcc1" presStyleIdx="3" presStyleCnt="6" custLinFactNeighborX="2509" custLinFactNeighborY="-26166"/>
      <dgm:spPr>
        <a:solidFill>
          <a:schemeClr val="accent5">
            <a:lumMod val="20000"/>
            <a:lumOff val="80000"/>
          </a:schemeClr>
        </a:solidFill>
      </dgm:spPr>
    </dgm:pt>
    <dgm:pt modelId="{C664E6BF-98D0-4F08-BD10-9F6993D2A635}" type="pres">
      <dgm:prSet presAssocID="{0AB1665D-DD94-4655-B19E-F0E4B9F2FCE4}" presName="text_5" presStyleLbl="node1" presStyleIdx="4" presStyleCnt="6">
        <dgm:presLayoutVars>
          <dgm:bulletEnabled val="1"/>
        </dgm:presLayoutVars>
      </dgm:prSet>
      <dgm:spPr/>
    </dgm:pt>
    <dgm:pt modelId="{88C77921-FB7B-493D-8D98-B84245ABC326}" type="pres">
      <dgm:prSet presAssocID="{0AB1665D-DD94-4655-B19E-F0E4B9F2FCE4}" presName="accent_5" presStyleCnt="0"/>
      <dgm:spPr/>
    </dgm:pt>
    <dgm:pt modelId="{3C238210-5F58-4586-919A-1E6D3872F4B6}" type="pres">
      <dgm:prSet presAssocID="{0AB1665D-DD94-4655-B19E-F0E4B9F2FCE4}" presName="accentRepeatNode" presStyleLbl="solidFgAcc1" presStyleIdx="4" presStyleCnt="6" custLinFactNeighborX="910" custLinFactNeighborY="-21369"/>
      <dgm:spPr>
        <a:solidFill>
          <a:schemeClr val="accent5">
            <a:lumMod val="20000"/>
            <a:lumOff val="80000"/>
          </a:schemeClr>
        </a:solidFill>
      </dgm:spPr>
    </dgm:pt>
    <dgm:pt modelId="{1D67CD80-645A-4DA9-840D-909E670FCEE3}" type="pres">
      <dgm:prSet presAssocID="{FF70E977-4E9D-4724-B963-1F285B8D6975}" presName="text_6" presStyleLbl="node1" presStyleIdx="5" presStyleCnt="6" custScaleY="135343">
        <dgm:presLayoutVars>
          <dgm:bulletEnabled val="1"/>
        </dgm:presLayoutVars>
      </dgm:prSet>
      <dgm:spPr/>
    </dgm:pt>
    <dgm:pt modelId="{AB2262C1-98E2-4DE3-830C-6C17D216B092}" type="pres">
      <dgm:prSet presAssocID="{FF70E977-4E9D-4724-B963-1F285B8D6975}" presName="accent_6" presStyleCnt="0"/>
      <dgm:spPr/>
    </dgm:pt>
    <dgm:pt modelId="{3AE034F6-271C-4B27-A9FC-3C171555AF36}" type="pres">
      <dgm:prSet presAssocID="{FF70E977-4E9D-4724-B963-1F285B8D6975}" presName="accentRepeatNode" presStyleLbl="solidFgAcc1" presStyleIdx="5" presStyleCnt="6" custLinFactNeighborX="655" custLinFactNeighborY="-6976"/>
      <dgm:spPr>
        <a:solidFill>
          <a:schemeClr val="accent5">
            <a:lumMod val="20000"/>
            <a:lumOff val="80000"/>
          </a:schemeClr>
        </a:solidFill>
      </dgm:spPr>
    </dgm:pt>
  </dgm:ptLst>
  <dgm:cxnLst>
    <dgm:cxn modelId="{A3DD4B08-5E02-48EA-A028-ACC18019E27E}" srcId="{0AE0BEBC-B600-485B-A50B-2526C6423F8A}" destId="{52F073E2-E62E-4433-A2FF-DC7C10B74613}" srcOrd="0" destOrd="0" parTransId="{8B96EDE7-6664-4950-97E0-4162389EB0C7}" sibTransId="{FB15A6A0-F046-4058-8ABD-4CEE3AE656C6}"/>
    <dgm:cxn modelId="{CB03DA2B-8772-4DDF-BAF0-F6AD1932A56D}" srcId="{0AE0BEBC-B600-485B-A50B-2526C6423F8A}" destId="{FF70E977-4E9D-4724-B963-1F285B8D6975}" srcOrd="5" destOrd="0" parTransId="{390F8EB1-76B9-4174-BEE0-7FB1307D99B6}" sibTransId="{648FE3A0-6C6D-4AAE-A0C0-E567AB151CA2}"/>
    <dgm:cxn modelId="{4816F2D5-C3D2-4FEB-B641-78D26035D08F}" type="presOf" srcId="{FF70E977-4E9D-4724-B963-1F285B8D6975}" destId="{1D67CD80-645A-4DA9-840D-909E670FCEE3}" srcOrd="0" destOrd="0" presId="urn:microsoft.com/office/officeart/2008/layout/VerticalCurvedList"/>
    <dgm:cxn modelId="{21E1640F-32B2-4F1E-90A3-A442E4595AB1}" type="presOf" srcId="{FB15A6A0-F046-4058-8ABD-4CEE3AE656C6}" destId="{3873E54E-5F8A-45F2-B43C-1161F51EBBCF}" srcOrd="0" destOrd="0" presId="urn:microsoft.com/office/officeart/2008/layout/VerticalCurvedList"/>
    <dgm:cxn modelId="{5A3D4C2F-BCB3-42D5-88B7-8545F78E5764}" type="presOf" srcId="{29312403-3873-4CF2-8FFC-8A1FCE88F6EB}" destId="{8E91B995-46C9-4F0F-896F-6E4D55932018}" srcOrd="0" destOrd="0" presId="urn:microsoft.com/office/officeart/2008/layout/VerticalCurvedList"/>
    <dgm:cxn modelId="{7BC6ECFB-963F-481D-9A36-26292BBACE88}" srcId="{0AE0BEBC-B600-485B-A50B-2526C6423F8A}" destId="{037293B4-4084-4A46-9DE2-71A837ED1657}" srcOrd="3" destOrd="0" parTransId="{B9642023-5221-486F-987E-8E8320EA505C}" sibTransId="{77D3E042-CD66-43DD-9E9E-7705409FEEE1}"/>
    <dgm:cxn modelId="{2CB66B25-A7E7-479E-9C05-5CDF1D26A81F}" type="presOf" srcId="{0AE0BEBC-B600-485B-A50B-2526C6423F8A}" destId="{DB9257BD-394E-4678-A74C-6B0B35EA8313}" srcOrd="0" destOrd="0" presId="urn:microsoft.com/office/officeart/2008/layout/VerticalCurvedList"/>
    <dgm:cxn modelId="{C711CDEE-D930-410E-9ED3-501B1239C361}" srcId="{0AE0BEBC-B600-485B-A50B-2526C6423F8A}" destId="{29312403-3873-4CF2-8FFC-8A1FCE88F6EB}" srcOrd="1" destOrd="0" parTransId="{26BE2089-7817-4441-AE36-50F63C3E4582}" sibTransId="{AF6C228A-D531-4D3D-9094-6790CDFDA31A}"/>
    <dgm:cxn modelId="{2BAAA785-7E6B-4642-B838-D3A2600D21A3}" srcId="{0AE0BEBC-B600-485B-A50B-2526C6423F8A}" destId="{0AB1665D-DD94-4655-B19E-F0E4B9F2FCE4}" srcOrd="4" destOrd="0" parTransId="{27B2D35F-3DBF-43F2-8BE9-F87E6D2AE83C}" sibTransId="{9C66ABFB-86F0-45FB-A4F6-BC5036894511}"/>
    <dgm:cxn modelId="{0EFA6DFA-C7BC-4633-8777-632C577C3EA3}" type="presOf" srcId="{0AB1665D-DD94-4655-B19E-F0E4B9F2FCE4}" destId="{C664E6BF-98D0-4F08-BD10-9F6993D2A635}" srcOrd="0" destOrd="0" presId="urn:microsoft.com/office/officeart/2008/layout/VerticalCurvedList"/>
    <dgm:cxn modelId="{A2FD2806-A0E7-418D-B3DB-9A27E06A3FBB}" type="presOf" srcId="{037293B4-4084-4A46-9DE2-71A837ED1657}" destId="{93681977-B1E4-4FA2-B8E3-5DE17F9CF6C3}" srcOrd="0" destOrd="0" presId="urn:microsoft.com/office/officeart/2008/layout/VerticalCurvedList"/>
    <dgm:cxn modelId="{B04D2614-3FE8-41A0-90D5-E4A1B1A9D24D}" type="presOf" srcId="{52F073E2-E62E-4433-A2FF-DC7C10B74613}" destId="{C0A05547-586F-4124-B52D-FD510AC2DB88}" srcOrd="0" destOrd="0" presId="urn:microsoft.com/office/officeart/2008/layout/VerticalCurvedList"/>
    <dgm:cxn modelId="{15AE5437-31BB-46A8-820E-50EAF685B9CB}" srcId="{0AE0BEBC-B600-485B-A50B-2526C6423F8A}" destId="{CE97A617-73A0-4AB9-8924-2BE1AB4170E1}" srcOrd="2" destOrd="0" parTransId="{3F49DF0F-E7E7-4B03-973D-B2948071F2A6}" sibTransId="{D1A32EE3-0ED3-4D31-A697-013EFD60E1D7}"/>
    <dgm:cxn modelId="{7548873E-82A3-4CE5-B8F4-F4B2C8C8C563}" type="presOf" srcId="{CE97A617-73A0-4AB9-8924-2BE1AB4170E1}" destId="{690770FA-44DE-49F4-9A31-F8E041ABA592}" srcOrd="0" destOrd="0" presId="urn:microsoft.com/office/officeart/2008/layout/VerticalCurvedList"/>
    <dgm:cxn modelId="{D923CB07-D3F5-4ED3-9441-A2AF442745E5}" type="presParOf" srcId="{DB9257BD-394E-4678-A74C-6B0B35EA8313}" destId="{998F476C-2777-4191-BBE5-F9101AEFC9D3}" srcOrd="0" destOrd="0" presId="urn:microsoft.com/office/officeart/2008/layout/VerticalCurvedList"/>
    <dgm:cxn modelId="{3C7F646D-94BD-40F5-86B7-FFA72F275632}" type="presParOf" srcId="{998F476C-2777-4191-BBE5-F9101AEFC9D3}" destId="{2C481377-D3D5-4362-ACF6-CBD88C48FA7F}" srcOrd="0" destOrd="0" presId="urn:microsoft.com/office/officeart/2008/layout/VerticalCurvedList"/>
    <dgm:cxn modelId="{22B4A4A8-36D7-4BE4-B482-9C5B8D96776D}" type="presParOf" srcId="{2C481377-D3D5-4362-ACF6-CBD88C48FA7F}" destId="{9D8E9C52-91B3-4E7C-A07A-9268C19ED62D}" srcOrd="0" destOrd="0" presId="urn:microsoft.com/office/officeart/2008/layout/VerticalCurvedList"/>
    <dgm:cxn modelId="{E98C5A95-275E-447A-9265-5C93645D0425}" type="presParOf" srcId="{2C481377-D3D5-4362-ACF6-CBD88C48FA7F}" destId="{3873E54E-5F8A-45F2-B43C-1161F51EBBCF}" srcOrd="1" destOrd="0" presId="urn:microsoft.com/office/officeart/2008/layout/VerticalCurvedList"/>
    <dgm:cxn modelId="{0C4C1DE0-AC0A-43C1-816C-F626D5F913B1}" type="presParOf" srcId="{2C481377-D3D5-4362-ACF6-CBD88C48FA7F}" destId="{D6B177EE-2F55-445C-BC1E-D729844E88C0}" srcOrd="2" destOrd="0" presId="urn:microsoft.com/office/officeart/2008/layout/VerticalCurvedList"/>
    <dgm:cxn modelId="{BB71CCCC-5256-4863-91E9-77B773401FAF}" type="presParOf" srcId="{2C481377-D3D5-4362-ACF6-CBD88C48FA7F}" destId="{DA1981C0-49C6-480D-A943-BF878A5AE25E}" srcOrd="3" destOrd="0" presId="urn:microsoft.com/office/officeart/2008/layout/VerticalCurvedList"/>
    <dgm:cxn modelId="{DADD844A-09EA-44D4-AA31-C1B4EE5ACEE9}" type="presParOf" srcId="{998F476C-2777-4191-BBE5-F9101AEFC9D3}" destId="{C0A05547-586F-4124-B52D-FD510AC2DB88}" srcOrd="1" destOrd="0" presId="urn:microsoft.com/office/officeart/2008/layout/VerticalCurvedList"/>
    <dgm:cxn modelId="{9E083597-6FDD-41CA-BCD9-87CFF2C08C9E}" type="presParOf" srcId="{998F476C-2777-4191-BBE5-F9101AEFC9D3}" destId="{D8A5EF5F-4509-4177-81F8-D3B26FF74F8E}" srcOrd="2" destOrd="0" presId="urn:microsoft.com/office/officeart/2008/layout/VerticalCurvedList"/>
    <dgm:cxn modelId="{F5A4AC0B-008C-41F3-BA4C-AA0703C092A1}" type="presParOf" srcId="{D8A5EF5F-4509-4177-81F8-D3B26FF74F8E}" destId="{4884AA17-218B-4FFE-B4AE-541F22375BF0}" srcOrd="0" destOrd="0" presId="urn:microsoft.com/office/officeart/2008/layout/VerticalCurvedList"/>
    <dgm:cxn modelId="{AE6F5884-C03F-453D-B76C-B711050C6324}" type="presParOf" srcId="{998F476C-2777-4191-BBE5-F9101AEFC9D3}" destId="{8E91B995-46C9-4F0F-896F-6E4D55932018}" srcOrd="3" destOrd="0" presId="urn:microsoft.com/office/officeart/2008/layout/VerticalCurvedList"/>
    <dgm:cxn modelId="{6CBFE5F7-F96B-4E97-B634-47A1E9CBFCCF}" type="presParOf" srcId="{998F476C-2777-4191-BBE5-F9101AEFC9D3}" destId="{3CC57E94-1533-43AA-8358-F4CD073B2FBD}" srcOrd="4" destOrd="0" presId="urn:microsoft.com/office/officeart/2008/layout/VerticalCurvedList"/>
    <dgm:cxn modelId="{A96B3348-F4F0-4748-BE60-C65744C5E3F5}" type="presParOf" srcId="{3CC57E94-1533-43AA-8358-F4CD073B2FBD}" destId="{FB116D57-FE1B-4D27-AEDF-F0375E957C31}" srcOrd="0" destOrd="0" presId="urn:microsoft.com/office/officeart/2008/layout/VerticalCurvedList"/>
    <dgm:cxn modelId="{184FA12C-7D5A-48A8-9CA7-42ED51D7CFC7}" type="presParOf" srcId="{998F476C-2777-4191-BBE5-F9101AEFC9D3}" destId="{690770FA-44DE-49F4-9A31-F8E041ABA592}" srcOrd="5" destOrd="0" presId="urn:microsoft.com/office/officeart/2008/layout/VerticalCurvedList"/>
    <dgm:cxn modelId="{5A6D2360-1752-4D17-A2C1-61DFDBEA5F44}" type="presParOf" srcId="{998F476C-2777-4191-BBE5-F9101AEFC9D3}" destId="{4C88FC60-85BD-4934-8B3A-9F2B8F7F9036}" srcOrd="6" destOrd="0" presId="urn:microsoft.com/office/officeart/2008/layout/VerticalCurvedList"/>
    <dgm:cxn modelId="{475D0B0E-F947-4CCC-AF03-DC7FB4D639E5}" type="presParOf" srcId="{4C88FC60-85BD-4934-8B3A-9F2B8F7F9036}" destId="{6C068FD9-3EF5-4550-A5EE-701E2049071C}" srcOrd="0" destOrd="0" presId="urn:microsoft.com/office/officeart/2008/layout/VerticalCurvedList"/>
    <dgm:cxn modelId="{A596146D-7556-4933-9806-FA1B2E12C07B}" type="presParOf" srcId="{998F476C-2777-4191-BBE5-F9101AEFC9D3}" destId="{93681977-B1E4-4FA2-B8E3-5DE17F9CF6C3}" srcOrd="7" destOrd="0" presId="urn:microsoft.com/office/officeart/2008/layout/VerticalCurvedList"/>
    <dgm:cxn modelId="{2B5DA0F5-B641-4291-9093-CEC4497E4743}" type="presParOf" srcId="{998F476C-2777-4191-BBE5-F9101AEFC9D3}" destId="{A8FB8AB1-A3F1-471A-A9AD-50211107E1AC}" srcOrd="8" destOrd="0" presId="urn:microsoft.com/office/officeart/2008/layout/VerticalCurvedList"/>
    <dgm:cxn modelId="{39F34435-D400-4FBC-91C7-2F62BCEC2A36}" type="presParOf" srcId="{A8FB8AB1-A3F1-471A-A9AD-50211107E1AC}" destId="{B832C1D4-64FF-4B88-B3F6-524D703B1E73}" srcOrd="0" destOrd="0" presId="urn:microsoft.com/office/officeart/2008/layout/VerticalCurvedList"/>
    <dgm:cxn modelId="{FD100E6E-EA5B-4938-8166-49777FF4F5F8}" type="presParOf" srcId="{998F476C-2777-4191-BBE5-F9101AEFC9D3}" destId="{C664E6BF-98D0-4F08-BD10-9F6993D2A635}" srcOrd="9" destOrd="0" presId="urn:microsoft.com/office/officeart/2008/layout/VerticalCurvedList"/>
    <dgm:cxn modelId="{9AEE76BF-7567-4F68-BD4E-3DCA900A98AF}" type="presParOf" srcId="{998F476C-2777-4191-BBE5-F9101AEFC9D3}" destId="{88C77921-FB7B-493D-8D98-B84245ABC326}" srcOrd="10" destOrd="0" presId="urn:microsoft.com/office/officeart/2008/layout/VerticalCurvedList"/>
    <dgm:cxn modelId="{FB1BF510-0438-4C68-98A4-44A83DD4A5B3}" type="presParOf" srcId="{88C77921-FB7B-493D-8D98-B84245ABC326}" destId="{3C238210-5F58-4586-919A-1E6D3872F4B6}" srcOrd="0" destOrd="0" presId="urn:microsoft.com/office/officeart/2008/layout/VerticalCurvedList"/>
    <dgm:cxn modelId="{B197539D-C911-43A1-9971-A9DB808BA1A9}" type="presParOf" srcId="{998F476C-2777-4191-BBE5-F9101AEFC9D3}" destId="{1D67CD80-645A-4DA9-840D-909E670FCEE3}" srcOrd="11" destOrd="0" presId="urn:microsoft.com/office/officeart/2008/layout/VerticalCurvedList"/>
    <dgm:cxn modelId="{79848D55-DBEF-4B57-9C4A-F0D4DBB06D31}" type="presParOf" srcId="{998F476C-2777-4191-BBE5-F9101AEFC9D3}" destId="{AB2262C1-98E2-4DE3-830C-6C17D216B092}" srcOrd="12" destOrd="0" presId="urn:microsoft.com/office/officeart/2008/layout/VerticalCurvedList"/>
    <dgm:cxn modelId="{99B4EA9E-D1A1-4BE4-B856-8D3682F61A57}" type="presParOf" srcId="{AB2262C1-98E2-4DE3-830C-6C17D216B092}" destId="{3AE034F6-271C-4B27-A9FC-3C171555AF3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149C1E-2726-4C6B-8EC8-C57F0F020B2D}">
      <dsp:nvSpPr>
        <dsp:cNvPr id="0" name=""/>
        <dsp:cNvSpPr/>
      </dsp:nvSpPr>
      <dsp:spPr>
        <a:xfrm>
          <a:off x="2717655" y="0"/>
          <a:ext cx="4899328" cy="1500187"/>
        </a:xfrm>
        <a:prstGeom prst="rightArrow">
          <a:avLst>
            <a:gd name="adj1" fmla="val 75000"/>
            <a:gd name="adj2" fmla="val 50000"/>
          </a:avLst>
        </a:prstGeom>
        <a:solidFill>
          <a:schemeClr val="accent6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335" tIns="13335" rIns="13335" bIns="13335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o-RO" sz="2100" b="1" kern="1200" dirty="0"/>
            <a:t>Centrul pentru Educație Antreprenorială și Asistență în Afaceri (CEDA)</a:t>
          </a:r>
          <a:endParaRPr lang="en-US" sz="2100" b="1" kern="1200" dirty="0"/>
        </a:p>
      </dsp:txBody>
      <dsp:txXfrm>
        <a:off x="2717655" y="187523"/>
        <a:ext cx="4336758" cy="1125141"/>
      </dsp:txXfrm>
    </dsp:sp>
    <dsp:sp modelId="{B83643F1-8444-429C-8ACB-E73DBD13F8C7}">
      <dsp:nvSpPr>
        <dsp:cNvPr id="0" name=""/>
        <dsp:cNvSpPr/>
      </dsp:nvSpPr>
      <dsp:spPr>
        <a:xfrm>
          <a:off x="0" y="28593"/>
          <a:ext cx="2714639" cy="1500187"/>
        </a:xfrm>
        <a:prstGeom prst="roundRect">
          <a:avLst/>
        </a:prstGeom>
        <a:noFill/>
        <a:ln>
          <a:solidFill>
            <a:schemeClr val="accent6">
              <a:lumMod val="50000"/>
            </a:schemeClr>
          </a:solidFill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b="1" kern="1200" dirty="0">
            <a:solidFill>
              <a:schemeClr val="accent6">
                <a:lumMod val="50000"/>
              </a:schemeClr>
            </a:solidFill>
          </a:endParaRP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800" b="1" kern="1200" dirty="0">
              <a:solidFill>
                <a:schemeClr val="accent6">
                  <a:lumMod val="50000"/>
                </a:schemeClr>
              </a:solidFill>
            </a:rPr>
            <a:t>Implementator</a:t>
          </a:r>
          <a:endParaRPr lang="en-US" sz="2800" b="1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73233" y="101826"/>
        <a:ext cx="2568173" cy="1353721"/>
      </dsp:txXfrm>
    </dsp:sp>
    <dsp:sp modelId="{6992470A-32F7-49F6-984B-6B40F56C64F6}">
      <dsp:nvSpPr>
        <dsp:cNvPr id="0" name=""/>
        <dsp:cNvSpPr/>
      </dsp:nvSpPr>
      <dsp:spPr>
        <a:xfrm>
          <a:off x="2723558" y="1650206"/>
          <a:ext cx="4893425" cy="1500187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335" tIns="13335" rIns="13335" bIns="13335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100" b="1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o-RO" sz="2100" b="1" kern="1200" dirty="0"/>
            <a:t>Agenția </a:t>
          </a:r>
          <a:r>
            <a:rPr lang="ro-RO" sz="2100" b="1" kern="1200" dirty="0" err="1"/>
            <a:t>Austruacă</a:t>
          </a:r>
          <a:r>
            <a:rPr lang="ro-RO" sz="2100" b="1" kern="1200" dirty="0"/>
            <a:t> pentru Dezvoltare</a:t>
          </a:r>
          <a:endParaRPr lang="en-US" sz="2100" b="1" kern="1200" dirty="0"/>
        </a:p>
      </dsp:txBody>
      <dsp:txXfrm>
        <a:off x="2723558" y="1837729"/>
        <a:ext cx="4330855" cy="1125141"/>
      </dsp:txXfrm>
    </dsp:sp>
    <dsp:sp modelId="{C0F322EA-8349-44B7-B533-000823045E96}">
      <dsp:nvSpPr>
        <dsp:cNvPr id="0" name=""/>
        <dsp:cNvSpPr/>
      </dsp:nvSpPr>
      <dsp:spPr>
        <a:xfrm>
          <a:off x="3015" y="1650206"/>
          <a:ext cx="2720542" cy="1500187"/>
        </a:xfrm>
        <a:prstGeom prst="roundRect">
          <a:avLst/>
        </a:prstGeom>
        <a:noFill/>
        <a:ln>
          <a:solidFill>
            <a:schemeClr val="accent6">
              <a:lumMod val="50000"/>
            </a:schemeClr>
          </a:solidFill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b="1" kern="1200" dirty="0">
            <a:solidFill>
              <a:schemeClr val="accent6">
                <a:lumMod val="50000"/>
              </a:schemeClr>
            </a:solidFill>
          </a:endParaRP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800" b="1" kern="1200" dirty="0">
              <a:solidFill>
                <a:schemeClr val="accent6">
                  <a:lumMod val="50000"/>
                </a:schemeClr>
              </a:solidFill>
            </a:rPr>
            <a:t>Finanțare</a:t>
          </a:r>
          <a:endParaRPr lang="en-US" sz="2800" b="1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76248" y="1723439"/>
        <a:ext cx="2574076" cy="1353721"/>
      </dsp:txXfrm>
    </dsp:sp>
    <dsp:sp modelId="{A66FD860-761B-49E8-9AC7-31A6CBAFDDA0}">
      <dsp:nvSpPr>
        <dsp:cNvPr id="0" name=""/>
        <dsp:cNvSpPr/>
      </dsp:nvSpPr>
      <dsp:spPr>
        <a:xfrm>
          <a:off x="2774845" y="3268953"/>
          <a:ext cx="4828932" cy="1500187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335" tIns="13335" rIns="13335" bIns="13335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o-RO" sz="2100" b="1" kern="1200" dirty="0"/>
            <a:t>Ministerul Educației</a:t>
          </a:r>
          <a:endParaRPr lang="en-US" sz="2100" b="1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o-RO" sz="2100" b="1" kern="1200" dirty="0"/>
            <a:t>Agenția Națională pentru Ocuparea Forței de Muncă (ANOFM)</a:t>
          </a:r>
          <a:endParaRPr lang="en-US" sz="2100" b="1" kern="1200" dirty="0"/>
        </a:p>
      </dsp:txBody>
      <dsp:txXfrm>
        <a:off x="2774845" y="3456476"/>
        <a:ext cx="4266362" cy="1125141"/>
      </dsp:txXfrm>
    </dsp:sp>
    <dsp:sp modelId="{B0951D3F-3E3B-4B79-9DFC-4D32FEB8243F}">
      <dsp:nvSpPr>
        <dsp:cNvPr id="0" name=""/>
        <dsp:cNvSpPr/>
      </dsp:nvSpPr>
      <dsp:spPr>
        <a:xfrm>
          <a:off x="3254" y="3300412"/>
          <a:ext cx="2784559" cy="1500187"/>
        </a:xfrm>
        <a:prstGeom prst="roundRect">
          <a:avLst/>
        </a:prstGeom>
        <a:noFill/>
        <a:ln>
          <a:solidFill>
            <a:schemeClr val="accent6">
              <a:lumMod val="50000"/>
            </a:schemeClr>
          </a:solidFill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b="1" kern="1200" dirty="0">
            <a:solidFill>
              <a:schemeClr val="accent6">
                <a:lumMod val="50000"/>
              </a:schemeClr>
            </a:solidFill>
          </a:endParaRP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800" b="1" kern="1200" dirty="0">
              <a:solidFill>
                <a:schemeClr val="accent6">
                  <a:lumMod val="50000"/>
                </a:schemeClr>
              </a:solidFill>
            </a:rPr>
            <a:t>Parteneri</a:t>
          </a:r>
          <a:r>
            <a:rPr lang="ro-RO" sz="2800" kern="1200" dirty="0"/>
            <a:t> </a:t>
          </a:r>
          <a:endParaRPr lang="en-US" sz="2800" kern="1200" dirty="0"/>
        </a:p>
      </dsp:txBody>
      <dsp:txXfrm>
        <a:off x="76487" y="3373645"/>
        <a:ext cx="2638093" cy="13537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DABF9A-A452-43A9-A7CE-001FF823C6BB}">
      <dsp:nvSpPr>
        <dsp:cNvPr id="0" name=""/>
        <dsp:cNvSpPr/>
      </dsp:nvSpPr>
      <dsp:spPr>
        <a:xfrm rot="16200000">
          <a:off x="704850" y="-704850"/>
          <a:ext cx="2400300" cy="3810000"/>
        </a:xfrm>
        <a:prstGeom prst="round1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100" b="1" kern="1200" dirty="0">
              <a:solidFill>
                <a:schemeClr val="accent6">
                  <a:lumMod val="50000"/>
                </a:schemeClr>
              </a:solidFill>
            </a:rPr>
            <a:t>Competenţa de autoevaluare a potenţialului individual din perspectiva    proiectării carierei </a:t>
          </a:r>
          <a:endParaRPr lang="en-US" sz="2100" kern="1200" dirty="0">
            <a:solidFill>
              <a:schemeClr val="accent6">
                <a:lumMod val="50000"/>
              </a:schemeClr>
            </a:solidFill>
          </a:endParaRPr>
        </a:p>
      </dsp:txBody>
      <dsp:txXfrm rot="5400000">
        <a:off x="0" y="0"/>
        <a:ext cx="3810000" cy="1800225"/>
      </dsp:txXfrm>
    </dsp:sp>
    <dsp:sp modelId="{9C45A99F-CC42-45F0-B307-5C483394243A}">
      <dsp:nvSpPr>
        <dsp:cNvPr id="0" name=""/>
        <dsp:cNvSpPr/>
      </dsp:nvSpPr>
      <dsp:spPr>
        <a:xfrm>
          <a:off x="3810000" y="0"/>
          <a:ext cx="3810000" cy="2400300"/>
        </a:xfrm>
        <a:prstGeom prst="round1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100" b="1" kern="1200" dirty="0">
              <a:solidFill>
                <a:schemeClr val="accent6">
                  <a:lumMod val="50000"/>
                </a:schemeClr>
              </a:solidFill>
            </a:rPr>
            <a:t>Competenţa de informare privind  oportunităţile  de evoluţie în carieră şi perspectivele pieţei muncii</a:t>
          </a:r>
          <a:endParaRPr lang="en-US" sz="2100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3810000" y="0"/>
        <a:ext cx="3810000" cy="1800225"/>
      </dsp:txXfrm>
    </dsp:sp>
    <dsp:sp modelId="{FA536C00-664B-4DA0-B632-35EB92C17A31}">
      <dsp:nvSpPr>
        <dsp:cNvPr id="0" name=""/>
        <dsp:cNvSpPr/>
      </dsp:nvSpPr>
      <dsp:spPr>
        <a:xfrm rot="10800000">
          <a:off x="0" y="2400300"/>
          <a:ext cx="3810000" cy="2400300"/>
        </a:xfrm>
        <a:prstGeom prst="round1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100" b="1" kern="1200" dirty="0">
              <a:solidFill>
                <a:schemeClr val="accent6">
                  <a:lumMod val="50000"/>
                </a:schemeClr>
              </a:solidFill>
            </a:rPr>
            <a:t>Competenţa de a lua         decizii privind traseul educaţional şi profesional în baza sistemului de atitudini şi valori </a:t>
          </a:r>
          <a:endParaRPr lang="en-US" sz="2100" kern="1200" dirty="0">
            <a:solidFill>
              <a:schemeClr val="accent6">
                <a:lumMod val="50000"/>
              </a:schemeClr>
            </a:solidFill>
          </a:endParaRPr>
        </a:p>
      </dsp:txBody>
      <dsp:txXfrm rot="10800000">
        <a:off x="0" y="3000374"/>
        <a:ext cx="3810000" cy="1800225"/>
      </dsp:txXfrm>
    </dsp:sp>
    <dsp:sp modelId="{08372072-D040-4A82-82C9-5999B47DD940}">
      <dsp:nvSpPr>
        <dsp:cNvPr id="0" name=""/>
        <dsp:cNvSpPr/>
      </dsp:nvSpPr>
      <dsp:spPr>
        <a:xfrm rot="5400000">
          <a:off x="4514850" y="1695450"/>
          <a:ext cx="2400300" cy="3810000"/>
        </a:xfrm>
        <a:prstGeom prst="round1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100" b="1" kern="1200" dirty="0">
              <a:solidFill>
                <a:schemeClr val="accent6">
                  <a:lumMod val="50000"/>
                </a:schemeClr>
              </a:solidFill>
            </a:rPr>
            <a:t>Competenţa  de realizare a marketingului  personal şi vocaţional </a:t>
          </a:r>
          <a:endParaRPr lang="en-US" sz="2100" kern="1200" dirty="0">
            <a:solidFill>
              <a:schemeClr val="accent6">
                <a:lumMod val="50000"/>
              </a:schemeClr>
            </a:solidFill>
          </a:endParaRPr>
        </a:p>
      </dsp:txBody>
      <dsp:txXfrm rot="-5400000">
        <a:off x="3810000" y="3000374"/>
        <a:ext cx="3810000" cy="1800225"/>
      </dsp:txXfrm>
    </dsp:sp>
    <dsp:sp modelId="{07833C28-8311-4B13-9434-389FFF0E083A}">
      <dsp:nvSpPr>
        <dsp:cNvPr id="0" name=""/>
        <dsp:cNvSpPr/>
      </dsp:nvSpPr>
      <dsp:spPr>
        <a:xfrm>
          <a:off x="2242592" y="1675655"/>
          <a:ext cx="3134814" cy="1449289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100" b="1" kern="1200" dirty="0">
              <a:solidFill>
                <a:srgbClr val="002060"/>
              </a:solidFill>
            </a:rPr>
            <a:t>Competența de proiectare a carierei 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100" b="1" kern="1200" dirty="0">
              <a:solidFill>
                <a:srgbClr val="002060"/>
              </a:solidFill>
            </a:rPr>
            <a:t>(Competență de bază)</a:t>
          </a:r>
          <a:endParaRPr lang="en-US" sz="2100" b="1" kern="1200" dirty="0">
            <a:solidFill>
              <a:srgbClr val="002060"/>
            </a:solidFill>
          </a:endParaRPr>
        </a:p>
      </dsp:txBody>
      <dsp:txXfrm>
        <a:off x="2313340" y="1746403"/>
        <a:ext cx="2993318" cy="130779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AF3536-1261-49EE-8FFA-1F93BBA0660D}">
      <dsp:nvSpPr>
        <dsp:cNvPr id="0" name=""/>
        <dsp:cNvSpPr/>
      </dsp:nvSpPr>
      <dsp:spPr>
        <a:xfrm>
          <a:off x="72008" y="3096344"/>
          <a:ext cx="1805821" cy="1803144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o-RO" sz="1800" b="1" kern="1200" dirty="0"/>
            <a:t>Educația civică</a:t>
          </a:r>
          <a:endParaRPr lang="en-US" sz="2000" b="1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o-RO" sz="1800" b="1" kern="1200" dirty="0"/>
            <a:t>Dirigenție</a:t>
          </a:r>
          <a:endParaRPr lang="en-US" sz="1800" b="1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o-RO" sz="1800" b="1" kern="1200" dirty="0"/>
            <a:t>Servicii AOFM </a:t>
          </a:r>
          <a:endParaRPr lang="en-US" sz="1800" b="1" kern="1200" dirty="0"/>
        </a:p>
      </dsp:txBody>
      <dsp:txXfrm>
        <a:off x="113503" y="3137839"/>
        <a:ext cx="1722831" cy="1333766"/>
      </dsp:txXfrm>
    </dsp:sp>
    <dsp:sp modelId="{4A39A9EE-2E3B-4452-B25E-0B0E1395442F}">
      <dsp:nvSpPr>
        <dsp:cNvPr id="0" name=""/>
        <dsp:cNvSpPr/>
      </dsp:nvSpPr>
      <dsp:spPr>
        <a:xfrm>
          <a:off x="742559" y="3522649"/>
          <a:ext cx="1955009" cy="1955009"/>
        </a:xfrm>
        <a:prstGeom prst="leftCircularArrow">
          <a:avLst>
            <a:gd name="adj1" fmla="val 2034"/>
            <a:gd name="adj2" fmla="val 243826"/>
            <a:gd name="adj3" fmla="val 20924900"/>
            <a:gd name="adj4" fmla="val 6330053"/>
            <a:gd name="adj5" fmla="val 237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A105A3-8724-4F75-A0FA-32EFBD1AB354}">
      <dsp:nvSpPr>
        <dsp:cNvPr id="0" name=""/>
        <dsp:cNvSpPr/>
      </dsp:nvSpPr>
      <dsp:spPr>
        <a:xfrm>
          <a:off x="793887" y="4557762"/>
          <a:ext cx="1352893" cy="842837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600" b="1" kern="1200" dirty="0">
              <a:solidFill>
                <a:schemeClr val="accent6">
                  <a:lumMod val="50000"/>
                </a:schemeClr>
              </a:solidFill>
            </a:rPr>
            <a:t>Analiza situației</a:t>
          </a:r>
          <a:endParaRPr lang="en-US" sz="1600" b="1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818573" y="4582448"/>
        <a:ext cx="1303521" cy="793465"/>
      </dsp:txXfrm>
    </dsp:sp>
    <dsp:sp modelId="{36F02106-2E1F-4099-8389-D0FB3564FBA3}">
      <dsp:nvSpPr>
        <dsp:cNvPr id="0" name=""/>
        <dsp:cNvSpPr/>
      </dsp:nvSpPr>
      <dsp:spPr>
        <a:xfrm>
          <a:off x="2011638" y="2281420"/>
          <a:ext cx="1883964" cy="2124417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o-RO" sz="1800" b="1" kern="1200" dirty="0"/>
            <a:t>Educația civică</a:t>
          </a:r>
          <a:endParaRPr lang="en-US" sz="1800" b="1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o-RO" sz="1800" b="1" kern="1200" dirty="0"/>
            <a:t>Dirigenție</a:t>
          </a:r>
          <a:endParaRPr lang="en-US" sz="1800" b="1" kern="1200" dirty="0"/>
        </a:p>
      </dsp:txBody>
      <dsp:txXfrm>
        <a:off x="2060527" y="2785541"/>
        <a:ext cx="1786186" cy="1571406"/>
      </dsp:txXfrm>
    </dsp:sp>
    <dsp:sp modelId="{599AD43B-ED9D-4D95-A8FF-E02DC69BE6FD}">
      <dsp:nvSpPr>
        <dsp:cNvPr id="0" name=""/>
        <dsp:cNvSpPr/>
      </dsp:nvSpPr>
      <dsp:spPr>
        <a:xfrm>
          <a:off x="3142394" y="1318810"/>
          <a:ext cx="1861349" cy="1861349"/>
        </a:xfrm>
        <a:prstGeom prst="circularArrow">
          <a:avLst>
            <a:gd name="adj1" fmla="val 2136"/>
            <a:gd name="adj2" fmla="val 256696"/>
            <a:gd name="adj3" fmla="val 19460745"/>
            <a:gd name="adj4" fmla="val 12468463"/>
            <a:gd name="adj5" fmla="val 249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4978BD-F4E0-4801-BF59-3EC0C782F6D2}">
      <dsp:nvSpPr>
        <dsp:cNvPr id="0" name=""/>
        <dsp:cNvSpPr/>
      </dsp:nvSpPr>
      <dsp:spPr>
        <a:xfrm>
          <a:off x="2606312" y="1835412"/>
          <a:ext cx="1363309" cy="802431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600" b="1" kern="1200" dirty="0">
              <a:solidFill>
                <a:schemeClr val="accent6">
                  <a:lumMod val="50000"/>
                </a:schemeClr>
              </a:solidFill>
            </a:rPr>
            <a:t>Revizuirea modulelor</a:t>
          </a:r>
          <a:endParaRPr lang="en-US" sz="1600" b="1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2629814" y="1858914"/>
        <a:ext cx="1316305" cy="755427"/>
      </dsp:txXfrm>
    </dsp:sp>
    <dsp:sp modelId="{46878AD4-0D0D-4E42-A056-7B014FE5B27C}">
      <dsp:nvSpPr>
        <dsp:cNvPr id="0" name=""/>
        <dsp:cNvSpPr/>
      </dsp:nvSpPr>
      <dsp:spPr>
        <a:xfrm>
          <a:off x="4103526" y="1411498"/>
          <a:ext cx="1778490" cy="2577603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800" b="1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o-RO" sz="1800" b="1" kern="1200" dirty="0"/>
            <a:t>Pentru elevi</a:t>
          </a:r>
          <a:endParaRPr lang="en-US" sz="1800" b="1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o-RO" sz="1800" b="1" kern="1200" dirty="0"/>
            <a:t>Profesori</a:t>
          </a:r>
          <a:endParaRPr lang="en-US" sz="1800" b="1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o-RO" sz="1800" b="1" kern="1200" dirty="0"/>
            <a:t>Diriginți</a:t>
          </a:r>
          <a:endParaRPr lang="en-US" sz="1800" b="1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o-RO" sz="1800" b="1" kern="1200" dirty="0"/>
            <a:t>Angajații Centrelor de ghidare în carieră</a:t>
          </a:r>
          <a:endParaRPr lang="en-US" sz="1800" b="1" kern="1200" dirty="0"/>
        </a:p>
      </dsp:txBody>
      <dsp:txXfrm>
        <a:off x="4155616" y="1463588"/>
        <a:ext cx="1674310" cy="1921080"/>
      </dsp:txXfrm>
    </dsp:sp>
    <dsp:sp modelId="{3B8E0944-EF1D-412C-8DF9-EAFAFB50E190}">
      <dsp:nvSpPr>
        <dsp:cNvPr id="0" name=""/>
        <dsp:cNvSpPr/>
      </dsp:nvSpPr>
      <dsp:spPr>
        <a:xfrm>
          <a:off x="4337095" y="2248190"/>
          <a:ext cx="2412070" cy="2412070"/>
        </a:xfrm>
        <a:prstGeom prst="leftCircularArrow">
          <a:avLst>
            <a:gd name="adj1" fmla="val 1648"/>
            <a:gd name="adj2" fmla="val 195898"/>
            <a:gd name="adj3" fmla="val 20449935"/>
            <a:gd name="adj4" fmla="val 5903016"/>
            <a:gd name="adj5" fmla="val 192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1B8EC8-3808-49B2-9AB8-4FA84DE60A5C}">
      <dsp:nvSpPr>
        <dsp:cNvPr id="0" name=""/>
        <dsp:cNvSpPr/>
      </dsp:nvSpPr>
      <dsp:spPr>
        <a:xfrm>
          <a:off x="4691916" y="3787357"/>
          <a:ext cx="1363309" cy="817405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600" b="1" kern="1200" dirty="0">
              <a:solidFill>
                <a:schemeClr val="accent6">
                  <a:lumMod val="50000"/>
                </a:schemeClr>
              </a:solidFill>
            </a:rPr>
            <a:t>Elaborarea materialelor</a:t>
          </a:r>
          <a:endParaRPr lang="en-US" sz="1600" b="1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4715857" y="3811298"/>
        <a:ext cx="1315427" cy="769523"/>
      </dsp:txXfrm>
    </dsp:sp>
    <dsp:sp modelId="{E77FEDB6-5905-4027-BA58-8C5ABF708233}">
      <dsp:nvSpPr>
        <dsp:cNvPr id="0" name=""/>
        <dsp:cNvSpPr/>
      </dsp:nvSpPr>
      <dsp:spPr>
        <a:xfrm>
          <a:off x="6086897" y="143809"/>
          <a:ext cx="1727003" cy="3888638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o-RO" sz="1800" b="1" kern="1200"/>
            <a:t>7 licee teoretice</a:t>
          </a:r>
          <a:endParaRPr lang="en-US" sz="1800" b="1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o-RO" sz="1800" b="1" kern="1200" dirty="0"/>
            <a:t>2 gimnazii</a:t>
          </a:r>
          <a:endParaRPr lang="en-US" sz="1800" b="1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o-RO" sz="1800" b="1" kern="1200" dirty="0"/>
            <a:t>3 școli profesionale</a:t>
          </a:r>
          <a:endParaRPr lang="en-US" sz="1800" b="1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o-RO" sz="1800" b="1" kern="1200" dirty="0"/>
            <a:t>1 Centru de excelență</a:t>
          </a:r>
          <a:endParaRPr lang="en-US" sz="1800" b="1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o-RO" sz="1800" b="1" kern="1200" dirty="0"/>
            <a:t>3 Centre de ghidare în carieră</a:t>
          </a:r>
          <a:endParaRPr lang="en-US" sz="1800" b="1" kern="1200" dirty="0"/>
        </a:p>
      </dsp:txBody>
      <dsp:txXfrm>
        <a:off x="6137479" y="1027670"/>
        <a:ext cx="1625839" cy="2954194"/>
      </dsp:txXfrm>
    </dsp:sp>
    <dsp:sp modelId="{D81938B7-BC0E-4694-B5AA-D700865C3F3A}">
      <dsp:nvSpPr>
        <dsp:cNvPr id="0" name=""/>
        <dsp:cNvSpPr/>
      </dsp:nvSpPr>
      <dsp:spPr>
        <a:xfrm>
          <a:off x="6552730" y="0"/>
          <a:ext cx="1363309" cy="840267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o-RO" sz="1600" b="1" kern="1200" dirty="0">
              <a:solidFill>
                <a:schemeClr val="accent6">
                  <a:lumMod val="50000"/>
                </a:schemeClr>
              </a:solidFill>
            </a:rPr>
            <a:t>Pilotarea </a:t>
          </a:r>
          <a:endParaRPr lang="en-US" sz="1600" b="1" kern="1200" dirty="0">
            <a:solidFill>
              <a:schemeClr val="accent6">
                <a:lumMod val="50000"/>
              </a:schemeClr>
            </a:solidFill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600" b="1" kern="1200" dirty="0">
              <a:solidFill>
                <a:schemeClr val="accent6">
                  <a:lumMod val="50000"/>
                </a:schemeClr>
              </a:solidFill>
            </a:rPr>
            <a:t>materialelor</a:t>
          </a:r>
          <a:endParaRPr lang="en-US" sz="1600" b="1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6577341" y="24611"/>
        <a:ext cx="1314087" cy="79104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BF2769-0C9B-4BDB-8005-08D417093D3A}">
      <dsp:nvSpPr>
        <dsp:cNvPr id="0" name=""/>
        <dsp:cNvSpPr/>
      </dsp:nvSpPr>
      <dsp:spPr>
        <a:xfrm>
          <a:off x="2174405" y="10102"/>
          <a:ext cx="2947183" cy="1159201"/>
        </a:xfrm>
        <a:prstGeom prst="round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600" b="1" kern="1200" dirty="0">
              <a:solidFill>
                <a:srgbClr val="002060"/>
              </a:solidFill>
              <a:latin typeface="Bookman Old Style" pitchFamily="18" charset="0"/>
              <a:ea typeface="Cambria Math" pitchFamily="18" charset="0"/>
            </a:rPr>
            <a:t>Curriculum la Bazele </a:t>
          </a:r>
          <a:r>
            <a:rPr lang="ro-RO" sz="1600" b="1" kern="1200" dirty="0" err="1">
              <a:solidFill>
                <a:srgbClr val="002060"/>
              </a:solidFill>
              <a:latin typeface="Bookman Old Style" pitchFamily="18" charset="0"/>
              <a:ea typeface="Cambria Math" pitchFamily="18" charset="0"/>
            </a:rPr>
            <a:t>Antreprenoriatului</a:t>
          </a:r>
          <a:r>
            <a:rPr lang="ro-RO" sz="1600" b="1" kern="1200" dirty="0">
              <a:solidFill>
                <a:srgbClr val="002060"/>
              </a:solidFill>
              <a:latin typeface="Bookman Old Style" pitchFamily="18" charset="0"/>
              <a:ea typeface="Cambria Math" pitchFamily="18" charset="0"/>
            </a:rPr>
            <a:t> </a:t>
          </a:r>
          <a:r>
            <a:rPr lang="ro-RO" sz="1600" kern="1200" dirty="0">
              <a:solidFill>
                <a:srgbClr val="002060"/>
              </a:solidFill>
              <a:latin typeface="Bookman Old Style" pitchFamily="18" charset="0"/>
              <a:ea typeface="Cambria Math" pitchFamily="18" charset="0"/>
            </a:rPr>
            <a:t>instituţionalizat</a:t>
          </a:r>
          <a:r>
            <a:rPr lang="en-US" sz="1600" kern="1200" dirty="0">
              <a:solidFill>
                <a:srgbClr val="002060"/>
              </a:solidFill>
              <a:latin typeface="Bookman Old Style" pitchFamily="18" charset="0"/>
              <a:ea typeface="Cambria Math" pitchFamily="18" charset="0"/>
            </a:rPr>
            <a:t> </a:t>
          </a:r>
          <a:r>
            <a:rPr lang="ro-RO" sz="1600" kern="1200" dirty="0">
              <a:solidFill>
                <a:srgbClr val="002060"/>
              </a:solidFill>
              <a:latin typeface="Bookman Old Style" pitchFamily="18" charset="0"/>
              <a:ea typeface="Cambria Math" pitchFamily="18" charset="0"/>
            </a:rPr>
            <a:t>î</a:t>
          </a:r>
          <a:r>
            <a:rPr lang="en-US" sz="1600" kern="1200" dirty="0">
              <a:solidFill>
                <a:srgbClr val="002060"/>
              </a:solidFill>
              <a:latin typeface="Bookman Old Style" pitchFamily="18" charset="0"/>
              <a:ea typeface="Cambria Math" pitchFamily="18" charset="0"/>
            </a:rPr>
            <a:t>n </a:t>
          </a:r>
          <a:r>
            <a:rPr lang="ro-RO" sz="1600" kern="1200" dirty="0">
              <a:solidFill>
                <a:srgbClr val="002060"/>
              </a:solidFill>
              <a:latin typeface="Bookman Old Style" pitchFamily="18" charset="0"/>
              <a:ea typeface="Cambria Math" pitchFamily="18" charset="0"/>
            </a:rPr>
            <a:t>ş</a:t>
          </a:r>
          <a:r>
            <a:rPr lang="en-US" sz="1600" kern="1200" dirty="0">
              <a:solidFill>
                <a:srgbClr val="002060"/>
              </a:solidFill>
              <a:latin typeface="Bookman Old Style" pitchFamily="18" charset="0"/>
              <a:ea typeface="Cambria Math" pitchFamily="18" charset="0"/>
            </a:rPr>
            <a:t>coli </a:t>
          </a:r>
          <a:r>
            <a:rPr lang="en-US" sz="1600" kern="1200" dirty="0" err="1">
              <a:solidFill>
                <a:srgbClr val="002060"/>
              </a:solidFill>
              <a:latin typeface="Bookman Old Style" pitchFamily="18" charset="0"/>
              <a:ea typeface="Cambria Math" pitchFamily="18" charset="0"/>
            </a:rPr>
            <a:t>profesionale</a:t>
          </a:r>
          <a:r>
            <a:rPr lang="en-US" sz="1600" kern="1200" dirty="0">
              <a:solidFill>
                <a:srgbClr val="002060"/>
              </a:solidFill>
              <a:latin typeface="Bookman Old Style" pitchFamily="18" charset="0"/>
              <a:ea typeface="Cambria Math" pitchFamily="18" charset="0"/>
            </a:rPr>
            <a:t> </a:t>
          </a:r>
          <a:r>
            <a:rPr lang="ro-RO" sz="1600" kern="1200" dirty="0">
              <a:solidFill>
                <a:srgbClr val="002060"/>
              </a:solidFill>
              <a:latin typeface="Bookman Old Style" pitchFamily="18" charset="0"/>
              <a:ea typeface="Cambria Math" pitchFamily="18" charset="0"/>
            </a:rPr>
            <a:t>ş</a:t>
          </a:r>
          <a:r>
            <a:rPr lang="en-US" sz="1600" kern="1200" dirty="0">
              <a:solidFill>
                <a:srgbClr val="002060"/>
              </a:solidFill>
              <a:latin typeface="Bookman Old Style" pitchFamily="18" charset="0"/>
              <a:ea typeface="Cambria Math" pitchFamily="18" charset="0"/>
            </a:rPr>
            <a:t>i </a:t>
          </a:r>
          <a:r>
            <a:rPr lang="en-US" sz="1600" kern="1200" dirty="0" err="1">
              <a:solidFill>
                <a:srgbClr val="002060"/>
              </a:solidFill>
              <a:latin typeface="Bookman Old Style" pitchFamily="18" charset="0"/>
              <a:ea typeface="Cambria Math" pitchFamily="18" charset="0"/>
            </a:rPr>
            <a:t>colegii</a:t>
          </a:r>
          <a:endParaRPr lang="en-US" sz="1600" kern="1200" dirty="0">
            <a:solidFill>
              <a:srgbClr val="002060"/>
            </a:solidFill>
            <a:latin typeface="Bookman Old Style" pitchFamily="18" charset="0"/>
            <a:ea typeface="Cambria Math" pitchFamily="18" charset="0"/>
          </a:endParaRPr>
        </a:p>
      </dsp:txBody>
      <dsp:txXfrm>
        <a:off x="2230993" y="66690"/>
        <a:ext cx="2834007" cy="1046025"/>
      </dsp:txXfrm>
    </dsp:sp>
    <dsp:sp modelId="{B1D74D13-9612-422C-9533-78C345218760}">
      <dsp:nvSpPr>
        <dsp:cNvPr id="0" name=""/>
        <dsp:cNvSpPr/>
      </dsp:nvSpPr>
      <dsp:spPr>
        <a:xfrm>
          <a:off x="1546378" y="880536"/>
          <a:ext cx="3959624" cy="3959624"/>
        </a:xfrm>
        <a:custGeom>
          <a:avLst/>
          <a:gdLst/>
          <a:ahLst/>
          <a:cxnLst/>
          <a:rect l="0" t="0" r="0" b="0"/>
          <a:pathLst>
            <a:path>
              <a:moveTo>
                <a:pt x="3010108" y="289206"/>
              </a:moveTo>
              <a:arcTo wR="1979812" hR="1979812" stAng="18081549" swAng="143838"/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EBA3BA-BE9B-413B-9FC5-5B9D333E794A}">
      <dsp:nvSpPr>
        <dsp:cNvPr id="0" name=""/>
        <dsp:cNvSpPr/>
      </dsp:nvSpPr>
      <dsp:spPr>
        <a:xfrm>
          <a:off x="3956656" y="1214788"/>
          <a:ext cx="3181153" cy="1175113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600" b="1" kern="1200" dirty="0">
              <a:solidFill>
                <a:srgbClr val="002060"/>
              </a:solidFill>
              <a:latin typeface="Bookman Old Style" pitchFamily="18" charset="0"/>
              <a:ea typeface="Cambria Math" pitchFamily="18" charset="0"/>
            </a:rPr>
            <a:t>Profesori </a:t>
          </a:r>
          <a:r>
            <a:rPr lang="ro-RO" sz="1600" b="1" kern="1200" dirty="0" err="1">
              <a:solidFill>
                <a:srgbClr val="002060"/>
              </a:solidFill>
              <a:latin typeface="Bookman Old Style" pitchFamily="18" charset="0"/>
              <a:ea typeface="Cambria Math" pitchFamily="18" charset="0"/>
            </a:rPr>
            <a:t>instruiţi</a:t>
          </a:r>
          <a:r>
            <a:rPr lang="ro-RO" sz="1600" b="1" kern="1200" dirty="0">
              <a:solidFill>
                <a:srgbClr val="002060"/>
              </a:solidFill>
              <a:latin typeface="Bookman Old Style" pitchFamily="18" charset="0"/>
              <a:ea typeface="Cambria Math" pitchFamily="18" charset="0"/>
            </a:rPr>
            <a:t> </a:t>
          </a:r>
          <a:r>
            <a:rPr lang="ro-MD" sz="1600" kern="1200" dirty="0">
              <a:solidFill>
                <a:srgbClr val="002060"/>
              </a:solidFill>
              <a:latin typeface="Bookman Old Style" pitchFamily="18" charset="0"/>
              <a:ea typeface="Cambria Math" pitchFamily="18" charset="0"/>
            </a:rPr>
            <a:t> </a:t>
          </a:r>
          <a:endParaRPr lang="en-US" sz="1600" kern="1200" dirty="0">
            <a:solidFill>
              <a:srgbClr val="002060"/>
            </a:solidFill>
            <a:latin typeface="Bookman Old Style" pitchFamily="18" charset="0"/>
            <a:ea typeface="Cambria Math" pitchFamily="18" charset="0"/>
          </a:endParaRPr>
        </a:p>
      </dsp:txBody>
      <dsp:txXfrm>
        <a:off x="4014020" y="1272152"/>
        <a:ext cx="3066425" cy="1060385"/>
      </dsp:txXfrm>
    </dsp:sp>
    <dsp:sp modelId="{B4CEF6F9-163B-4AF7-A92F-B000491F4313}">
      <dsp:nvSpPr>
        <dsp:cNvPr id="0" name=""/>
        <dsp:cNvSpPr/>
      </dsp:nvSpPr>
      <dsp:spPr>
        <a:xfrm>
          <a:off x="3241881" y="2345921"/>
          <a:ext cx="3959624" cy="3959624"/>
        </a:xfrm>
        <a:custGeom>
          <a:avLst/>
          <a:gdLst/>
          <a:ahLst/>
          <a:cxnLst/>
          <a:rect l="0" t="0" r="0" b="0"/>
          <a:pathLst>
            <a:path>
              <a:moveTo>
                <a:pt x="2396622" y="44372"/>
              </a:moveTo>
              <a:arcTo wR="1979812" hR="1979812" stAng="16929206" swAng="318041"/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EB6323-5DDB-46B2-8E63-DB97E4B04DF1}">
      <dsp:nvSpPr>
        <dsp:cNvPr id="0" name=""/>
        <dsp:cNvSpPr/>
      </dsp:nvSpPr>
      <dsp:spPr>
        <a:xfrm>
          <a:off x="4121844" y="2437637"/>
          <a:ext cx="3160870" cy="1248409"/>
        </a:xfrm>
        <a:prstGeom prst="round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600" b="1" kern="1200" dirty="0">
              <a:solidFill>
                <a:srgbClr val="002060"/>
              </a:solidFill>
              <a:latin typeface="Bookman Old Style" pitchFamily="18" charset="0"/>
              <a:ea typeface="Cambria Math" pitchFamily="18" charset="0"/>
            </a:rPr>
            <a:t>2 Centre metodice pentru </a:t>
          </a:r>
          <a:r>
            <a:rPr lang="en-US" sz="1600" kern="1200" dirty="0" err="1">
              <a:solidFill>
                <a:srgbClr val="002060"/>
              </a:solidFill>
              <a:latin typeface="Bookman Old Style" pitchFamily="18" charset="0"/>
              <a:ea typeface="Cambria Math" pitchFamily="18" charset="0"/>
            </a:rPr>
            <a:t>Educatie</a:t>
          </a:r>
          <a:r>
            <a:rPr lang="en-US" sz="1600" kern="1200" dirty="0">
              <a:solidFill>
                <a:srgbClr val="002060"/>
              </a:solidFill>
              <a:latin typeface="Bookman Old Style" pitchFamily="18" charset="0"/>
              <a:ea typeface="Cambria Math" pitchFamily="18" charset="0"/>
            </a:rPr>
            <a:t> </a:t>
          </a:r>
          <a:r>
            <a:rPr lang="ro-RO" sz="1600" kern="1200" dirty="0">
              <a:solidFill>
                <a:srgbClr val="002060"/>
              </a:solidFill>
              <a:latin typeface="Bookman Old Style" pitchFamily="18" charset="0"/>
              <a:ea typeface="Cambria Math" pitchFamily="18" charset="0"/>
            </a:rPr>
            <a:t>Antreprenoria</a:t>
          </a:r>
          <a:r>
            <a:rPr lang="en-US" sz="1600" kern="1200" dirty="0">
              <a:solidFill>
                <a:srgbClr val="002060"/>
              </a:solidFill>
              <a:latin typeface="Bookman Old Style" pitchFamily="18" charset="0"/>
              <a:ea typeface="Cambria Math" pitchFamily="18" charset="0"/>
            </a:rPr>
            <a:t>la </a:t>
          </a:r>
          <a:r>
            <a:rPr lang="ro-RO" sz="1600" kern="1200" dirty="0">
              <a:solidFill>
                <a:srgbClr val="002060"/>
              </a:solidFill>
              <a:latin typeface="Bookman Old Style" pitchFamily="18" charset="0"/>
              <a:ea typeface="Cambria Math" pitchFamily="18" charset="0"/>
            </a:rPr>
            <a:t>deschise la Chişinău şi Bălţi</a:t>
          </a:r>
          <a:endParaRPr lang="en-US" sz="1600" kern="1200" dirty="0">
            <a:solidFill>
              <a:srgbClr val="002060"/>
            </a:solidFill>
            <a:latin typeface="Bookman Old Style" pitchFamily="18" charset="0"/>
            <a:ea typeface="Cambria Math" pitchFamily="18" charset="0"/>
          </a:endParaRPr>
        </a:p>
      </dsp:txBody>
      <dsp:txXfrm>
        <a:off x="4182786" y="2498579"/>
        <a:ext cx="3038986" cy="1126525"/>
      </dsp:txXfrm>
    </dsp:sp>
    <dsp:sp modelId="{752AA9B6-DEB1-4B63-ACD0-61DFB80CADEB}">
      <dsp:nvSpPr>
        <dsp:cNvPr id="0" name=""/>
        <dsp:cNvSpPr/>
      </dsp:nvSpPr>
      <dsp:spPr>
        <a:xfrm>
          <a:off x="1632727" y="44294"/>
          <a:ext cx="3959624" cy="3959624"/>
        </a:xfrm>
        <a:custGeom>
          <a:avLst/>
          <a:gdLst/>
          <a:ahLst/>
          <a:cxnLst/>
          <a:rect l="0" t="0" r="0" b="0"/>
          <a:pathLst>
            <a:path>
              <a:moveTo>
                <a:pt x="3054983" y="3642239"/>
              </a:moveTo>
              <a:arcTo wR="1979812" hR="1979812" stAng="3426439" swAng="152658"/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4C9780-B637-4811-AD97-815990E1E0C9}">
      <dsp:nvSpPr>
        <dsp:cNvPr id="0" name=""/>
        <dsp:cNvSpPr/>
      </dsp:nvSpPr>
      <dsp:spPr>
        <a:xfrm>
          <a:off x="1712870" y="3733077"/>
          <a:ext cx="3769642" cy="1249114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600" b="1" kern="1200" dirty="0">
              <a:solidFill>
                <a:srgbClr val="002060"/>
              </a:solidFill>
              <a:latin typeface="Bookman Old Style" pitchFamily="18" charset="0"/>
              <a:ea typeface="Cambria Math" pitchFamily="18" charset="0"/>
            </a:rPr>
            <a:t>Ateliere de lucru </a:t>
          </a:r>
          <a:r>
            <a:rPr lang="ro-RO" sz="1600" kern="1200" dirty="0">
              <a:solidFill>
                <a:srgbClr val="002060"/>
              </a:solidFill>
              <a:latin typeface="Bookman Old Style" pitchFamily="18" charset="0"/>
              <a:ea typeface="Cambria Math" pitchFamily="18" charset="0"/>
            </a:rPr>
            <a:t>pentru </a:t>
          </a:r>
          <a:r>
            <a:rPr lang="ro-RO" sz="1600" b="1" kern="1200" dirty="0">
              <a:solidFill>
                <a:srgbClr val="002060"/>
              </a:solidFill>
              <a:latin typeface="Bookman Old Style" pitchFamily="18" charset="0"/>
              <a:ea typeface="Cambria Math" pitchFamily="18" charset="0"/>
            </a:rPr>
            <a:t>dezvoltarea competenţei antreprenoriale</a:t>
          </a:r>
          <a:endParaRPr lang="en-US" sz="1600" kern="1200" dirty="0"/>
        </a:p>
      </dsp:txBody>
      <dsp:txXfrm>
        <a:off x="1773847" y="3794054"/>
        <a:ext cx="3647688" cy="1127160"/>
      </dsp:txXfrm>
    </dsp:sp>
    <dsp:sp modelId="{4EF7542C-C60B-44BD-B39A-052BAB18A167}">
      <dsp:nvSpPr>
        <dsp:cNvPr id="0" name=""/>
        <dsp:cNvSpPr/>
      </dsp:nvSpPr>
      <dsp:spPr>
        <a:xfrm>
          <a:off x="2070872" y="-1569"/>
          <a:ext cx="3959624" cy="3959624"/>
        </a:xfrm>
        <a:custGeom>
          <a:avLst/>
          <a:gdLst/>
          <a:ahLst/>
          <a:cxnLst/>
          <a:rect l="0" t="0" r="0" b="0"/>
          <a:pathLst>
            <a:path>
              <a:moveTo>
                <a:pt x="1047923" y="3726592"/>
              </a:moveTo>
              <a:arcTo wR="1979812" hR="1979812" stAng="7084767" swAng="3039878"/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DB8B03-A71E-4AE9-B5E3-CE099F4EF129}">
      <dsp:nvSpPr>
        <dsp:cNvPr id="0" name=""/>
        <dsp:cNvSpPr/>
      </dsp:nvSpPr>
      <dsp:spPr>
        <a:xfrm>
          <a:off x="226367" y="1180726"/>
          <a:ext cx="2892247" cy="1167023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600" b="1" kern="1200" dirty="0">
              <a:solidFill>
                <a:srgbClr val="002060"/>
              </a:solidFill>
              <a:latin typeface="Bookman Old Style" pitchFamily="18" charset="0"/>
              <a:ea typeface="Cambria Math" pitchFamily="18" charset="0"/>
            </a:rPr>
            <a:t>Suport de curs pentru profesori şi elevi </a:t>
          </a:r>
          <a:r>
            <a:rPr lang="ro-MD" sz="1600" kern="1200" dirty="0">
              <a:solidFill>
                <a:srgbClr val="002060"/>
              </a:solidFill>
              <a:latin typeface="Bookman Old Style" pitchFamily="18" charset="0"/>
              <a:ea typeface="Cambria Math" pitchFamily="18" charset="0"/>
            </a:rPr>
            <a:t> </a:t>
          </a:r>
          <a:endParaRPr lang="en-US" sz="1600" kern="1200" dirty="0">
            <a:solidFill>
              <a:srgbClr val="002060"/>
            </a:solidFill>
            <a:latin typeface="Bookman Old Style" pitchFamily="18" charset="0"/>
            <a:ea typeface="Cambria Math" pitchFamily="18" charset="0"/>
          </a:endParaRPr>
        </a:p>
      </dsp:txBody>
      <dsp:txXfrm>
        <a:off x="283336" y="1237695"/>
        <a:ext cx="2778309" cy="1053085"/>
      </dsp:txXfrm>
    </dsp:sp>
    <dsp:sp modelId="{5B087D05-FCE1-4F35-8691-2ACCDD724581}">
      <dsp:nvSpPr>
        <dsp:cNvPr id="0" name=""/>
        <dsp:cNvSpPr/>
      </dsp:nvSpPr>
      <dsp:spPr>
        <a:xfrm>
          <a:off x="-1475928" y="557490"/>
          <a:ext cx="3959624" cy="3959624"/>
        </a:xfrm>
        <a:custGeom>
          <a:avLst/>
          <a:gdLst/>
          <a:ahLst/>
          <a:cxnLst/>
          <a:rect l="0" t="0" r="0" b="0"/>
          <a:pathLst>
            <a:path>
              <a:moveTo>
                <a:pt x="3438622" y="641331"/>
              </a:moveTo>
              <a:arcTo wR="1979812" hR="1979812" stAng="19047788" swAng="4545422"/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19C1FC-C9BE-4F1B-8D78-CDAB00B0B5CA}">
      <dsp:nvSpPr>
        <dsp:cNvPr id="0" name=""/>
        <dsp:cNvSpPr/>
      </dsp:nvSpPr>
      <dsp:spPr>
        <a:xfrm>
          <a:off x="369944" y="2476872"/>
          <a:ext cx="2907159" cy="1165663"/>
        </a:xfrm>
        <a:prstGeom prst="round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b="1" kern="1200" dirty="0">
              <a:solidFill>
                <a:srgbClr val="002060"/>
              </a:solidFill>
              <a:latin typeface="Bookman Old Style" pitchFamily="18" charset="0"/>
              <a:ea typeface="Cambria Math" pitchFamily="18" charset="0"/>
            </a:rPr>
            <a:t>Ghid pentru profesori </a:t>
          </a:r>
          <a:r>
            <a:rPr lang="ro-RO" sz="1400" kern="1200" dirty="0">
              <a:solidFill>
                <a:srgbClr val="002060"/>
              </a:solidFill>
              <a:latin typeface="Bookman Old Style" pitchFamily="18" charset="0"/>
              <a:ea typeface="Cambria Math" pitchFamily="18" charset="0"/>
            </a:rPr>
            <a:t>elaborat şi distribuit </a:t>
          </a:r>
          <a:r>
            <a:rPr lang="en-US" sz="1400" kern="1200" dirty="0">
              <a:solidFill>
                <a:srgbClr val="002060"/>
              </a:solidFill>
              <a:latin typeface="Bookman Old Style" pitchFamily="18" charset="0"/>
              <a:ea typeface="Cambria Math" pitchFamily="18" charset="0"/>
            </a:rPr>
            <a:t>in </a:t>
          </a:r>
          <a:r>
            <a:rPr lang="ro-RO" sz="1400" kern="1200" dirty="0" err="1">
              <a:solidFill>
                <a:srgbClr val="002060"/>
              </a:solidFill>
              <a:latin typeface="Bookman Old Style" pitchFamily="18" charset="0"/>
              <a:ea typeface="Cambria Math" pitchFamily="18" charset="0"/>
            </a:rPr>
            <a:t>şcoli</a:t>
          </a:r>
          <a:r>
            <a:rPr lang="ro-RO" sz="1400" kern="1200" dirty="0">
              <a:solidFill>
                <a:srgbClr val="002060"/>
              </a:solidFill>
              <a:latin typeface="Bookman Old Style" pitchFamily="18" charset="0"/>
              <a:ea typeface="Cambria Math" pitchFamily="18" charset="0"/>
            </a:rPr>
            <a:t> </a:t>
          </a:r>
          <a:endParaRPr lang="en-US" sz="1400" kern="1200" dirty="0">
            <a:solidFill>
              <a:srgbClr val="002060"/>
            </a:solidFill>
            <a:latin typeface="Bookman Old Style" pitchFamily="18" charset="0"/>
            <a:ea typeface="Cambria Math" pitchFamily="18" charset="0"/>
          </a:endParaRPr>
        </a:p>
      </dsp:txBody>
      <dsp:txXfrm>
        <a:off x="426847" y="2533775"/>
        <a:ext cx="2793353" cy="1051857"/>
      </dsp:txXfrm>
    </dsp:sp>
    <dsp:sp modelId="{C534B2AF-31A1-4472-A937-9DA8953761DD}">
      <dsp:nvSpPr>
        <dsp:cNvPr id="0" name=""/>
        <dsp:cNvSpPr/>
      </dsp:nvSpPr>
      <dsp:spPr>
        <a:xfrm>
          <a:off x="2209230" y="915865"/>
          <a:ext cx="3959624" cy="3959624"/>
        </a:xfrm>
        <a:custGeom>
          <a:avLst/>
          <a:gdLst/>
          <a:ahLst/>
          <a:cxnLst/>
          <a:rect l="0" t="0" r="0" b="0"/>
          <a:pathLst>
            <a:path>
              <a:moveTo>
                <a:pt x="48307" y="1545133"/>
              </a:moveTo>
              <a:arcTo wR="1979812" hR="1979812" stAng="11560976" swAng="2852231"/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73E54E-5F8A-45F2-B43C-1161F51EBBCF}">
      <dsp:nvSpPr>
        <dsp:cNvPr id="0" name=""/>
        <dsp:cNvSpPr/>
      </dsp:nvSpPr>
      <dsp:spPr>
        <a:xfrm>
          <a:off x="-5476822" y="-838569"/>
          <a:ext cx="6521146" cy="6521146"/>
        </a:xfrm>
        <a:prstGeom prst="blockArc">
          <a:avLst>
            <a:gd name="adj1" fmla="val 18900000"/>
            <a:gd name="adj2" fmla="val 2700000"/>
            <a:gd name="adj3" fmla="val 331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A05547-586F-4124-B52D-FD510AC2DB88}">
      <dsp:nvSpPr>
        <dsp:cNvPr id="0" name=""/>
        <dsp:cNvSpPr/>
      </dsp:nvSpPr>
      <dsp:spPr>
        <a:xfrm>
          <a:off x="378968" y="146914"/>
          <a:ext cx="7163210" cy="509977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4794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altLang="ru-RU" sz="1600" b="1" kern="1200" dirty="0">
              <a:solidFill>
                <a:srgbClr val="002060"/>
              </a:solidFill>
              <a:latin typeface="Bookman Old Style" pitchFamily="18" charset="0"/>
            </a:rPr>
            <a:t>Peste </a:t>
          </a:r>
          <a:r>
            <a:rPr lang="en-US" altLang="ru-RU" sz="1600" b="1" kern="1200" dirty="0">
              <a:solidFill>
                <a:srgbClr val="002060"/>
              </a:solidFill>
              <a:latin typeface="Bookman Old Style" pitchFamily="18" charset="0"/>
            </a:rPr>
            <a:t>134 </a:t>
          </a:r>
          <a:r>
            <a:rPr lang="ro-RO" altLang="ru-RU" sz="1600" b="1" kern="1200" dirty="0">
              <a:solidFill>
                <a:srgbClr val="002060"/>
              </a:solidFill>
              <a:latin typeface="Bookman Old Style" pitchFamily="18" charset="0"/>
            </a:rPr>
            <a:t>a</a:t>
          </a:r>
          <a:r>
            <a:rPr lang="en-US" altLang="ru-RU" sz="1600" b="1" kern="1200" dirty="0" err="1">
              <a:solidFill>
                <a:srgbClr val="002060"/>
              </a:solidFill>
              <a:latin typeface="Bookman Old Style" pitchFamily="18" charset="0"/>
            </a:rPr>
            <a:t>bsolven</a:t>
          </a:r>
          <a:r>
            <a:rPr lang="ro-RO" altLang="ru-RU" sz="1600" b="1" kern="1200" dirty="0">
              <a:solidFill>
                <a:srgbClr val="002060"/>
              </a:solidFill>
              <a:latin typeface="Bookman Old Style" pitchFamily="18" charset="0"/>
            </a:rPr>
            <a:t>ţi şi elevi ai şcolilor profesionale instruiţi în cadrul cursurilor Post VET pentru iniţierea afacerii</a:t>
          </a:r>
          <a:endParaRPr lang="en-US" sz="1600" b="1" kern="1200" dirty="0">
            <a:solidFill>
              <a:srgbClr val="002060"/>
            </a:solidFill>
            <a:latin typeface="Bookman Old Style" pitchFamily="18" charset="0"/>
          </a:endParaRPr>
        </a:p>
      </dsp:txBody>
      <dsp:txXfrm>
        <a:off x="378968" y="146914"/>
        <a:ext cx="7163210" cy="509977"/>
      </dsp:txXfrm>
    </dsp:sp>
    <dsp:sp modelId="{4884AA17-218B-4FFE-B4AE-541F22375BF0}">
      <dsp:nvSpPr>
        <dsp:cNvPr id="0" name=""/>
        <dsp:cNvSpPr/>
      </dsp:nvSpPr>
      <dsp:spPr>
        <a:xfrm>
          <a:off x="74723" y="85734"/>
          <a:ext cx="637471" cy="637471"/>
        </a:xfrm>
        <a:prstGeom prst="ellipse">
          <a:avLst/>
        </a:prstGeom>
        <a:solidFill>
          <a:schemeClr val="accent5">
            <a:lumMod val="20000"/>
            <a:lumOff val="8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91B995-46C9-4F0F-896F-6E4D55932018}">
      <dsp:nvSpPr>
        <dsp:cNvPr id="0" name=""/>
        <dsp:cNvSpPr/>
      </dsp:nvSpPr>
      <dsp:spPr>
        <a:xfrm>
          <a:off x="808775" y="1019954"/>
          <a:ext cx="6743718" cy="509977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4794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altLang="ru-RU" sz="1600" b="1" kern="1200" dirty="0">
              <a:solidFill>
                <a:srgbClr val="002060"/>
              </a:solidFill>
              <a:latin typeface="Bookman Old Style" pitchFamily="18" charset="0"/>
            </a:rPr>
            <a:t>35 </a:t>
          </a:r>
          <a:r>
            <a:rPr lang="en-US" altLang="ru-RU" sz="1600" b="1" kern="1200" dirty="0">
              <a:solidFill>
                <a:srgbClr val="002060"/>
              </a:solidFill>
              <a:latin typeface="Bookman Old Style" pitchFamily="18" charset="0"/>
            </a:rPr>
            <a:t> (</a:t>
          </a:r>
          <a:r>
            <a:rPr lang="ro-RO" altLang="ru-RU" sz="1600" b="1" kern="1200" dirty="0">
              <a:solidFill>
                <a:srgbClr val="002060"/>
              </a:solidFill>
              <a:latin typeface="Bookman Old Style" pitchFamily="18" charset="0"/>
            </a:rPr>
            <a:t>26,1</a:t>
          </a:r>
          <a:r>
            <a:rPr lang="en-US" altLang="ru-RU" sz="1600" b="1" kern="1200" dirty="0">
              <a:solidFill>
                <a:srgbClr val="002060"/>
              </a:solidFill>
              <a:latin typeface="Bookman Old Style" pitchFamily="18" charset="0"/>
            </a:rPr>
            <a:t>%) au </a:t>
          </a:r>
          <a:r>
            <a:rPr lang="ro-RO" altLang="ru-RU" sz="1600" b="1" kern="1200" dirty="0">
              <a:solidFill>
                <a:srgbClr val="002060"/>
              </a:solidFill>
              <a:latin typeface="Bookman Old Style" pitchFamily="18" charset="0"/>
            </a:rPr>
            <a:t>aplica</a:t>
          </a:r>
          <a:r>
            <a:rPr lang="en-US" altLang="ru-RU" sz="1600" b="1" kern="1200" dirty="0">
              <a:solidFill>
                <a:srgbClr val="002060"/>
              </a:solidFill>
              <a:latin typeface="Bookman Old Style" pitchFamily="18" charset="0"/>
            </a:rPr>
            <a:t>t</a:t>
          </a:r>
          <a:r>
            <a:rPr lang="ro-RO" altLang="ru-RU" sz="1600" b="1" kern="1200" dirty="0">
              <a:solidFill>
                <a:srgbClr val="002060"/>
              </a:solidFill>
              <a:latin typeface="Bookman Old Style" pitchFamily="18" charset="0"/>
            </a:rPr>
            <a:t> la programul de grant</a:t>
          </a:r>
          <a:r>
            <a:rPr lang="en-US" altLang="ru-RU" sz="1600" b="1" kern="1200" dirty="0" err="1">
              <a:solidFill>
                <a:srgbClr val="002060"/>
              </a:solidFill>
              <a:latin typeface="Bookman Old Style" pitchFamily="18" charset="0"/>
            </a:rPr>
            <a:t>uri</a:t>
          </a:r>
          <a:endParaRPr lang="en-US" sz="1600" b="1" kern="1200" dirty="0">
            <a:solidFill>
              <a:srgbClr val="002060"/>
            </a:solidFill>
            <a:latin typeface="Bookman Old Style" pitchFamily="18" charset="0"/>
          </a:endParaRPr>
        </a:p>
      </dsp:txBody>
      <dsp:txXfrm>
        <a:off x="808775" y="1019954"/>
        <a:ext cx="6743718" cy="509977"/>
      </dsp:txXfrm>
    </dsp:sp>
    <dsp:sp modelId="{FB116D57-FE1B-4D27-AEDF-F0375E957C31}">
      <dsp:nvSpPr>
        <dsp:cNvPr id="0" name=""/>
        <dsp:cNvSpPr/>
      </dsp:nvSpPr>
      <dsp:spPr>
        <a:xfrm>
          <a:off x="490039" y="956207"/>
          <a:ext cx="637471" cy="63747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0770FA-44DE-49F4-9A31-F8E041ABA592}">
      <dsp:nvSpPr>
        <dsp:cNvPr id="0" name=""/>
        <dsp:cNvSpPr/>
      </dsp:nvSpPr>
      <dsp:spPr>
        <a:xfrm>
          <a:off x="1000597" y="1784823"/>
          <a:ext cx="6551896" cy="509977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4794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altLang="ru-RU" sz="1600" b="1" kern="1200" dirty="0">
              <a:solidFill>
                <a:srgbClr val="002060"/>
              </a:solidFill>
              <a:latin typeface="Bookman Old Style" pitchFamily="18" charset="0"/>
            </a:rPr>
            <a:t>18 </a:t>
          </a:r>
          <a:r>
            <a:rPr lang="en-US" altLang="ru-RU" sz="1600" b="1" kern="1200" dirty="0">
              <a:solidFill>
                <a:srgbClr val="002060"/>
              </a:solidFill>
              <a:latin typeface="Bookman Old Style" pitchFamily="18" charset="0"/>
            </a:rPr>
            <a:t>(</a:t>
          </a:r>
          <a:r>
            <a:rPr lang="ro-RO" altLang="ru-RU" sz="1600" b="1" kern="1200" dirty="0">
              <a:solidFill>
                <a:srgbClr val="002060"/>
              </a:solidFill>
              <a:latin typeface="Bookman Old Style" pitchFamily="18" charset="0"/>
            </a:rPr>
            <a:t>51</a:t>
          </a:r>
          <a:r>
            <a:rPr lang="en-US" altLang="ru-RU" sz="1600" b="1" kern="1200" dirty="0">
              <a:solidFill>
                <a:srgbClr val="002060"/>
              </a:solidFill>
              <a:latin typeface="Bookman Old Style" pitchFamily="18" charset="0"/>
            </a:rPr>
            <a:t>,</a:t>
          </a:r>
          <a:r>
            <a:rPr lang="ro-RO" altLang="ru-RU" sz="1600" b="1" kern="1200" dirty="0">
              <a:solidFill>
                <a:srgbClr val="002060"/>
              </a:solidFill>
              <a:latin typeface="Bookman Old Style" pitchFamily="18" charset="0"/>
            </a:rPr>
            <a:t>4</a:t>
          </a:r>
          <a:r>
            <a:rPr lang="en-US" altLang="ru-RU" sz="1600" b="1" kern="1200" dirty="0">
              <a:solidFill>
                <a:srgbClr val="002060"/>
              </a:solidFill>
              <a:latin typeface="Bookman Old Style" pitchFamily="18" charset="0"/>
            </a:rPr>
            <a:t>%) au </a:t>
          </a:r>
          <a:r>
            <a:rPr lang="en-US" altLang="ru-RU" sz="1600" b="1" kern="1200" dirty="0" err="1">
              <a:solidFill>
                <a:srgbClr val="002060"/>
              </a:solidFill>
              <a:latin typeface="Bookman Old Style" pitchFamily="18" charset="0"/>
            </a:rPr>
            <a:t>ini</a:t>
          </a:r>
          <a:r>
            <a:rPr lang="ro-RO" altLang="ru-RU" sz="1600" b="1" kern="1200" dirty="0">
              <a:solidFill>
                <a:srgbClr val="002060"/>
              </a:solidFill>
              <a:latin typeface="Bookman Old Style" pitchFamily="18" charset="0"/>
            </a:rPr>
            <a:t>ţ</a:t>
          </a:r>
          <a:r>
            <a:rPr lang="en-US" altLang="ru-RU" sz="1600" b="1" kern="1200" dirty="0" err="1">
              <a:solidFill>
                <a:srgbClr val="002060"/>
              </a:solidFill>
              <a:latin typeface="Bookman Old Style" pitchFamily="18" charset="0"/>
            </a:rPr>
            <a:t>iat</a:t>
          </a:r>
          <a:r>
            <a:rPr lang="en-US" altLang="ru-RU" sz="1600" b="1" kern="1200" dirty="0">
              <a:solidFill>
                <a:srgbClr val="002060"/>
              </a:solidFill>
              <a:latin typeface="Bookman Old Style" pitchFamily="18" charset="0"/>
            </a:rPr>
            <a:t> </a:t>
          </a:r>
          <a:r>
            <a:rPr lang="en-US" altLang="ru-RU" sz="1600" b="1" kern="1200" dirty="0" err="1">
              <a:solidFill>
                <a:srgbClr val="002060"/>
              </a:solidFill>
              <a:latin typeface="Bookman Old Style" pitchFamily="18" charset="0"/>
            </a:rPr>
            <a:t>propria</a:t>
          </a:r>
          <a:r>
            <a:rPr lang="en-US" altLang="ru-RU" sz="1600" b="1" kern="1200" dirty="0">
              <a:solidFill>
                <a:srgbClr val="002060"/>
              </a:solidFill>
              <a:latin typeface="Bookman Old Style" pitchFamily="18" charset="0"/>
            </a:rPr>
            <a:t> </a:t>
          </a:r>
          <a:r>
            <a:rPr lang="en-US" altLang="ru-RU" sz="1600" b="1" kern="1200" dirty="0" err="1">
              <a:solidFill>
                <a:srgbClr val="002060"/>
              </a:solidFill>
              <a:latin typeface="Bookman Old Style" pitchFamily="18" charset="0"/>
            </a:rPr>
            <a:t>afacere</a:t>
          </a:r>
          <a:r>
            <a:rPr lang="en-US" altLang="ru-RU" sz="1600" b="1" kern="1200" dirty="0">
              <a:solidFill>
                <a:srgbClr val="002060"/>
              </a:solidFill>
              <a:latin typeface="Bookman Old Style" pitchFamily="18" charset="0"/>
            </a:rPr>
            <a:t> </a:t>
          </a:r>
          <a:endParaRPr lang="en-US" sz="1600" b="1" kern="1200" dirty="0">
            <a:solidFill>
              <a:srgbClr val="002060"/>
            </a:solidFill>
            <a:latin typeface="Bookman Old Style" pitchFamily="18" charset="0"/>
          </a:endParaRPr>
        </a:p>
      </dsp:txBody>
      <dsp:txXfrm>
        <a:off x="1000597" y="1784823"/>
        <a:ext cx="6551896" cy="509977"/>
      </dsp:txXfrm>
    </dsp:sp>
    <dsp:sp modelId="{6C068FD9-3EF5-4550-A5EE-701E2049071C}">
      <dsp:nvSpPr>
        <dsp:cNvPr id="0" name=""/>
        <dsp:cNvSpPr/>
      </dsp:nvSpPr>
      <dsp:spPr>
        <a:xfrm>
          <a:off x="687663" y="1584873"/>
          <a:ext cx="637471" cy="637471"/>
        </a:xfrm>
        <a:prstGeom prst="ellipse">
          <a:avLst/>
        </a:prstGeom>
        <a:solidFill>
          <a:schemeClr val="accent5">
            <a:lumMod val="20000"/>
            <a:lumOff val="8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681977-B1E4-4FA2-B8E3-5DE17F9CF6C3}">
      <dsp:nvSpPr>
        <dsp:cNvPr id="0" name=""/>
        <dsp:cNvSpPr/>
      </dsp:nvSpPr>
      <dsp:spPr>
        <a:xfrm>
          <a:off x="1000597" y="2549207"/>
          <a:ext cx="6551896" cy="509977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4794" tIns="40640" rIns="40640" bIns="4064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ru-RU" sz="1600" b="1" kern="1200" dirty="0">
              <a:solidFill>
                <a:srgbClr val="002060"/>
              </a:solidFill>
              <a:latin typeface="Bookman Old Style" pitchFamily="18" charset="0"/>
            </a:rPr>
            <a:t>S</a:t>
          </a:r>
          <a:r>
            <a:rPr lang="ro-RO" altLang="ru-RU" sz="1600" b="1" kern="1200" dirty="0" err="1">
              <a:solidFill>
                <a:srgbClr val="002060"/>
              </a:solidFill>
              <a:latin typeface="Bookman Old Style" pitchFamily="18" charset="0"/>
            </a:rPr>
            <a:t>uma</a:t>
          </a:r>
          <a:r>
            <a:rPr lang="ro-RO" altLang="ru-RU" sz="1600" b="1" kern="1200" dirty="0">
              <a:solidFill>
                <a:srgbClr val="002060"/>
              </a:solidFill>
              <a:latin typeface="Bookman Old Style" pitchFamily="18" charset="0"/>
            </a:rPr>
            <a:t> totală</a:t>
          </a:r>
          <a:r>
            <a:rPr lang="en-US" altLang="ru-RU" sz="1600" b="1" kern="1200" dirty="0">
              <a:solidFill>
                <a:srgbClr val="002060"/>
              </a:solidFill>
              <a:latin typeface="Bookman Old Style" pitchFamily="18" charset="0"/>
            </a:rPr>
            <a:t> a </a:t>
          </a:r>
          <a:r>
            <a:rPr lang="en-US" altLang="ru-RU" sz="1600" b="1" kern="1200" dirty="0" err="1">
              <a:solidFill>
                <a:srgbClr val="002060"/>
              </a:solidFill>
              <a:latin typeface="Bookman Old Style" pitchFamily="18" charset="0"/>
            </a:rPr>
            <a:t>granturilor</a:t>
          </a:r>
          <a:r>
            <a:rPr lang="en-US" altLang="ru-RU" sz="1600" b="1" kern="1200" dirty="0">
              <a:solidFill>
                <a:srgbClr val="002060"/>
              </a:solidFill>
              <a:latin typeface="Bookman Old Style" pitchFamily="18" charset="0"/>
            </a:rPr>
            <a:t> </a:t>
          </a:r>
          <a:r>
            <a:rPr lang="en-US" altLang="ru-RU" sz="1600" b="1" kern="1200" dirty="0" err="1">
              <a:solidFill>
                <a:srgbClr val="002060"/>
              </a:solidFill>
              <a:latin typeface="Bookman Old Style" pitchFamily="18" charset="0"/>
            </a:rPr>
            <a:t>oferit</a:t>
          </a:r>
          <a:r>
            <a:rPr lang="ro-RO" altLang="ru-RU" sz="1600" b="1" kern="1200" dirty="0">
              <a:solidFill>
                <a:srgbClr val="002060"/>
              </a:solidFill>
              <a:latin typeface="Bookman Old Style" pitchFamily="18" charset="0"/>
            </a:rPr>
            <a:t>ă</a:t>
          </a:r>
          <a:r>
            <a:rPr lang="en-US" altLang="ru-RU" sz="1600" b="1" kern="1200" dirty="0">
              <a:solidFill>
                <a:srgbClr val="002060"/>
              </a:solidFill>
              <a:latin typeface="Bookman Old Style" pitchFamily="18" charset="0"/>
            </a:rPr>
            <a:t> </a:t>
          </a:r>
          <a:r>
            <a:rPr lang="en-US" altLang="ru-RU" sz="1600" b="1" kern="1200" dirty="0" err="1">
              <a:solidFill>
                <a:srgbClr val="002060"/>
              </a:solidFill>
              <a:latin typeface="Bookman Old Style" pitchFamily="18" charset="0"/>
            </a:rPr>
            <a:t>este</a:t>
          </a:r>
          <a:r>
            <a:rPr lang="en-US" altLang="ru-RU" sz="1600" b="1" kern="1200" dirty="0">
              <a:solidFill>
                <a:srgbClr val="002060"/>
              </a:solidFill>
              <a:latin typeface="Bookman Old Style" pitchFamily="18" charset="0"/>
            </a:rPr>
            <a:t> ≈</a:t>
          </a:r>
          <a:r>
            <a:rPr lang="ro-RO" altLang="ru-RU" sz="1600" b="1" kern="1200" dirty="0">
              <a:solidFill>
                <a:srgbClr val="002060"/>
              </a:solidFill>
              <a:latin typeface="Bookman Old Style" pitchFamily="18" charset="0"/>
            </a:rPr>
            <a:t> 20 400 USD</a:t>
          </a:r>
          <a:r>
            <a:rPr lang="en-US" altLang="ru-RU" sz="1600" b="1" kern="1200" dirty="0">
              <a:solidFill>
                <a:srgbClr val="002060"/>
              </a:solidFill>
              <a:latin typeface="Bookman Old Style" pitchFamily="18" charset="0"/>
            </a:rPr>
            <a:t> </a:t>
          </a:r>
          <a:r>
            <a:rPr lang="en-US" altLang="ru-RU" sz="1600" b="1" kern="1200" dirty="0" err="1">
              <a:solidFill>
                <a:srgbClr val="002060"/>
              </a:solidFill>
              <a:latin typeface="Bookman Old Style" pitchFamily="18" charset="0"/>
            </a:rPr>
            <a:t>sau</a:t>
          </a:r>
          <a:r>
            <a:rPr lang="en-US" altLang="ru-RU" sz="1600" b="1" kern="1200" dirty="0">
              <a:solidFill>
                <a:srgbClr val="002060"/>
              </a:solidFill>
              <a:latin typeface="Bookman Old Style" pitchFamily="18" charset="0"/>
            </a:rPr>
            <a:t> </a:t>
          </a:r>
          <a:r>
            <a:rPr lang="en-US" altLang="ru-RU" sz="1600" b="1" kern="1200" dirty="0" err="1">
              <a:solidFill>
                <a:srgbClr val="002060"/>
              </a:solidFill>
              <a:latin typeface="Bookman Old Style" pitchFamily="18" charset="0"/>
            </a:rPr>
            <a:t>aprox</a:t>
          </a:r>
          <a:r>
            <a:rPr lang="en-US" altLang="ru-RU" sz="1600" b="1" kern="1200" dirty="0">
              <a:solidFill>
                <a:srgbClr val="002060"/>
              </a:solidFill>
              <a:latin typeface="Bookman Old Style" pitchFamily="18" charset="0"/>
            </a:rPr>
            <a:t> 40</a:t>
          </a:r>
          <a:r>
            <a:rPr lang="ro-RO" altLang="ru-RU" sz="1600" b="1" kern="1200" dirty="0">
              <a:solidFill>
                <a:srgbClr val="002060"/>
              </a:solidFill>
              <a:latin typeface="Bookman Old Style" pitchFamily="18" charset="0"/>
            </a:rPr>
            <a:t>2</a:t>
          </a:r>
          <a:r>
            <a:rPr lang="en-US" altLang="ru-RU" sz="1600" b="1" kern="1200" dirty="0">
              <a:solidFill>
                <a:srgbClr val="002060"/>
              </a:solidFill>
              <a:latin typeface="Bookman Old Style" pitchFamily="18" charset="0"/>
            </a:rPr>
            <a:t> 000 MDL.</a:t>
          </a:r>
          <a:endParaRPr lang="en-US" sz="1600" b="1" kern="1200" dirty="0">
            <a:solidFill>
              <a:srgbClr val="002060"/>
            </a:solidFill>
            <a:latin typeface="Bookman Old Style" pitchFamily="18" charset="0"/>
          </a:endParaRPr>
        </a:p>
      </dsp:txBody>
      <dsp:txXfrm>
        <a:off x="1000597" y="2549207"/>
        <a:ext cx="6551896" cy="509977"/>
      </dsp:txXfrm>
    </dsp:sp>
    <dsp:sp modelId="{B832C1D4-64FF-4B88-B3F6-524D703B1E73}">
      <dsp:nvSpPr>
        <dsp:cNvPr id="0" name=""/>
        <dsp:cNvSpPr/>
      </dsp:nvSpPr>
      <dsp:spPr>
        <a:xfrm>
          <a:off x="697856" y="2318659"/>
          <a:ext cx="637471" cy="637471"/>
        </a:xfrm>
        <a:prstGeom prst="ellipse">
          <a:avLst/>
        </a:prstGeom>
        <a:solidFill>
          <a:schemeClr val="accent5">
            <a:lumMod val="20000"/>
            <a:lumOff val="8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64E6BF-98D0-4F08-BD10-9F6993D2A635}">
      <dsp:nvSpPr>
        <dsp:cNvPr id="0" name=""/>
        <dsp:cNvSpPr/>
      </dsp:nvSpPr>
      <dsp:spPr>
        <a:xfrm>
          <a:off x="808775" y="3314076"/>
          <a:ext cx="6743718" cy="509977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4794" tIns="40640" rIns="40640" bIns="4064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ru-RU" sz="1600" b="1" kern="1200" dirty="0">
              <a:solidFill>
                <a:srgbClr val="002060"/>
              </a:solidFill>
              <a:latin typeface="Bookman Old Style" pitchFamily="18" charset="0"/>
            </a:rPr>
            <a:t>13 master-class – </a:t>
          </a:r>
          <a:r>
            <a:rPr lang="en-US" altLang="ru-RU" sz="1600" b="1" kern="1200" dirty="0" err="1">
              <a:solidFill>
                <a:srgbClr val="002060"/>
              </a:solidFill>
              <a:latin typeface="Bookman Old Style" pitchFamily="18" charset="0"/>
            </a:rPr>
            <a:t>uri</a:t>
          </a:r>
          <a:r>
            <a:rPr lang="en-US" altLang="ru-RU" sz="1600" b="1" kern="1200" dirty="0">
              <a:solidFill>
                <a:srgbClr val="002060"/>
              </a:solidFill>
              <a:latin typeface="Bookman Old Style" pitchFamily="18" charset="0"/>
            </a:rPr>
            <a:t> </a:t>
          </a:r>
          <a:r>
            <a:rPr lang="en-US" altLang="ru-RU" sz="1600" b="1" kern="1200" dirty="0" err="1">
              <a:solidFill>
                <a:srgbClr val="002060"/>
              </a:solidFill>
              <a:latin typeface="Bookman Old Style" pitchFamily="18" charset="0"/>
            </a:rPr>
            <a:t>organizate</a:t>
          </a:r>
          <a:r>
            <a:rPr lang="en-US" altLang="ru-RU" sz="1600" b="1" kern="1200" dirty="0">
              <a:solidFill>
                <a:srgbClr val="002060"/>
              </a:solidFill>
              <a:latin typeface="Bookman Old Style" pitchFamily="18" charset="0"/>
            </a:rPr>
            <a:t> </a:t>
          </a:r>
          <a:r>
            <a:rPr lang="en-US" altLang="ru-RU" sz="1600" b="1" kern="1200" dirty="0" err="1">
              <a:solidFill>
                <a:srgbClr val="002060"/>
              </a:solidFill>
              <a:latin typeface="Bookman Old Style" pitchFamily="18" charset="0"/>
            </a:rPr>
            <a:t>pentru</a:t>
          </a:r>
          <a:r>
            <a:rPr lang="en-US" altLang="ru-RU" sz="1600" b="1" kern="1200" dirty="0">
              <a:solidFill>
                <a:srgbClr val="002060"/>
              </a:solidFill>
              <a:latin typeface="Bookman Old Style" pitchFamily="18" charset="0"/>
            </a:rPr>
            <a:t> 29</a:t>
          </a:r>
          <a:r>
            <a:rPr lang="ro-RO" altLang="ru-RU" sz="1600" b="1" kern="1200" dirty="0">
              <a:solidFill>
                <a:srgbClr val="002060"/>
              </a:solidFill>
              <a:latin typeface="Bookman Old Style" pitchFamily="18" charset="0"/>
            </a:rPr>
            <a:t>4</a:t>
          </a:r>
          <a:r>
            <a:rPr lang="en-US" altLang="ru-RU" sz="1600" b="1" kern="1200" dirty="0">
              <a:solidFill>
                <a:srgbClr val="002060"/>
              </a:solidFill>
              <a:latin typeface="Bookman Old Style" pitchFamily="18" charset="0"/>
            </a:rPr>
            <a:t> de </a:t>
          </a:r>
          <a:r>
            <a:rPr lang="en-US" altLang="ru-RU" sz="1600" b="1" kern="1200" dirty="0" err="1">
              <a:solidFill>
                <a:srgbClr val="002060"/>
              </a:solidFill>
              <a:latin typeface="Bookman Old Style" pitchFamily="18" charset="0"/>
            </a:rPr>
            <a:t>elevi</a:t>
          </a:r>
          <a:r>
            <a:rPr lang="en-US" altLang="ru-RU" sz="1600" b="1" kern="1200" dirty="0">
              <a:solidFill>
                <a:srgbClr val="002060"/>
              </a:solidFill>
              <a:latin typeface="Bookman Old Style" pitchFamily="18" charset="0"/>
            </a:rPr>
            <a:t> VET</a:t>
          </a:r>
          <a:r>
            <a:rPr lang="ro-RO" altLang="ru-RU" sz="1600" b="1" kern="1200" dirty="0">
              <a:solidFill>
                <a:srgbClr val="002060"/>
              </a:solidFill>
              <a:latin typeface="Bookman Old Style" pitchFamily="18" charset="0"/>
            </a:rPr>
            <a:t> şi 6</a:t>
          </a:r>
          <a:r>
            <a:rPr lang="en-US" altLang="ru-RU" sz="1600" b="1" kern="1200" dirty="0">
              <a:solidFill>
                <a:srgbClr val="002060"/>
              </a:solidFill>
              <a:latin typeface="Bookman Old Style" pitchFamily="18" charset="0"/>
            </a:rPr>
            <a:t> internship– </a:t>
          </a:r>
          <a:r>
            <a:rPr lang="en-US" altLang="ru-RU" sz="1600" b="1" kern="1200" dirty="0" err="1">
              <a:solidFill>
                <a:srgbClr val="002060"/>
              </a:solidFill>
              <a:latin typeface="Bookman Old Style" pitchFamily="18" charset="0"/>
            </a:rPr>
            <a:t>uri</a:t>
          </a:r>
          <a:r>
            <a:rPr lang="en-US" altLang="ru-RU" sz="1600" b="1" kern="1200" dirty="0">
              <a:solidFill>
                <a:srgbClr val="002060"/>
              </a:solidFill>
              <a:latin typeface="Bookman Old Style" pitchFamily="18" charset="0"/>
            </a:rPr>
            <a:t> </a:t>
          </a:r>
          <a:r>
            <a:rPr lang="en-US" altLang="ru-RU" sz="1600" b="1" kern="1200" dirty="0" err="1">
              <a:solidFill>
                <a:srgbClr val="002060"/>
              </a:solidFill>
              <a:latin typeface="Bookman Old Style" pitchFamily="18" charset="0"/>
            </a:rPr>
            <a:t>organizate</a:t>
          </a:r>
          <a:r>
            <a:rPr lang="en-US" altLang="ru-RU" sz="1600" b="1" kern="1200" dirty="0">
              <a:solidFill>
                <a:srgbClr val="002060"/>
              </a:solidFill>
              <a:latin typeface="Bookman Old Style" pitchFamily="18" charset="0"/>
            </a:rPr>
            <a:t> </a:t>
          </a:r>
          <a:r>
            <a:rPr lang="en-US" altLang="ru-RU" sz="1600" b="1" kern="1200" dirty="0" err="1">
              <a:solidFill>
                <a:srgbClr val="002060"/>
              </a:solidFill>
              <a:latin typeface="Bookman Old Style" pitchFamily="18" charset="0"/>
            </a:rPr>
            <a:t>pentru</a:t>
          </a:r>
          <a:r>
            <a:rPr lang="en-US" altLang="ru-RU" sz="1600" b="1" kern="1200" dirty="0">
              <a:solidFill>
                <a:srgbClr val="002060"/>
              </a:solidFill>
              <a:latin typeface="Bookman Old Style" pitchFamily="18" charset="0"/>
            </a:rPr>
            <a:t> </a:t>
          </a:r>
          <a:r>
            <a:rPr lang="ro-RO" altLang="ru-RU" sz="1600" b="1" kern="1200" dirty="0">
              <a:solidFill>
                <a:srgbClr val="002060"/>
              </a:solidFill>
              <a:latin typeface="Bookman Old Style" pitchFamily="18" charset="0"/>
            </a:rPr>
            <a:t>91</a:t>
          </a:r>
          <a:r>
            <a:rPr lang="en-US" altLang="ru-RU" sz="1600" b="1" kern="1200" dirty="0">
              <a:solidFill>
                <a:srgbClr val="002060"/>
              </a:solidFill>
              <a:latin typeface="Bookman Old Style" pitchFamily="18" charset="0"/>
            </a:rPr>
            <a:t> de </a:t>
          </a:r>
          <a:r>
            <a:rPr lang="en-US" altLang="ru-RU" sz="1600" b="1" kern="1200" dirty="0" err="1">
              <a:solidFill>
                <a:srgbClr val="002060"/>
              </a:solidFill>
              <a:latin typeface="Bookman Old Style" pitchFamily="18" charset="0"/>
            </a:rPr>
            <a:t>elevi</a:t>
          </a:r>
          <a:r>
            <a:rPr lang="en-US" altLang="ru-RU" sz="1600" b="1" kern="1200" dirty="0">
              <a:solidFill>
                <a:srgbClr val="002060"/>
              </a:solidFill>
              <a:latin typeface="Bookman Old Style" pitchFamily="18" charset="0"/>
            </a:rPr>
            <a:t> </a:t>
          </a:r>
          <a:endParaRPr lang="ro-RO" sz="1600" b="1" kern="1200" dirty="0">
            <a:solidFill>
              <a:srgbClr val="002060"/>
            </a:solidFill>
            <a:latin typeface="Bookman Old Style" pitchFamily="18" charset="0"/>
          </a:endParaRPr>
        </a:p>
      </dsp:txBody>
      <dsp:txXfrm>
        <a:off x="808775" y="3314076"/>
        <a:ext cx="6743718" cy="509977"/>
      </dsp:txXfrm>
    </dsp:sp>
    <dsp:sp modelId="{3C238210-5F58-4586-919A-1E6D3872F4B6}">
      <dsp:nvSpPr>
        <dsp:cNvPr id="0" name=""/>
        <dsp:cNvSpPr/>
      </dsp:nvSpPr>
      <dsp:spPr>
        <a:xfrm>
          <a:off x="495840" y="3114108"/>
          <a:ext cx="637471" cy="637471"/>
        </a:xfrm>
        <a:prstGeom prst="ellipse">
          <a:avLst/>
        </a:prstGeom>
        <a:solidFill>
          <a:schemeClr val="accent5">
            <a:lumMod val="20000"/>
            <a:lumOff val="8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67CD80-645A-4DA9-840D-909E670FCEE3}">
      <dsp:nvSpPr>
        <dsp:cNvPr id="0" name=""/>
        <dsp:cNvSpPr/>
      </dsp:nvSpPr>
      <dsp:spPr>
        <a:xfrm>
          <a:off x="389283" y="3988824"/>
          <a:ext cx="7163210" cy="690218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4794" tIns="40640" rIns="40640" bIns="4064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ru-RU" sz="1600" b="1" kern="1200" dirty="0">
              <a:solidFill>
                <a:srgbClr val="002060"/>
              </a:solidFill>
              <a:latin typeface="Bookman Old Style" pitchFamily="18" charset="0"/>
            </a:rPr>
            <a:t>3 </a:t>
          </a:r>
          <a:r>
            <a:rPr lang="ro-RO" altLang="ru-RU" sz="1600" b="1" kern="1200" dirty="0">
              <a:solidFill>
                <a:srgbClr val="002060"/>
              </a:solidFill>
              <a:latin typeface="Bookman Old Style" pitchFamily="18" charset="0"/>
            </a:rPr>
            <a:t>C</a:t>
          </a:r>
          <a:r>
            <a:rPr lang="en-US" altLang="ru-RU" sz="1600" b="1" kern="1200" dirty="0" err="1">
              <a:solidFill>
                <a:srgbClr val="002060"/>
              </a:solidFill>
              <a:latin typeface="Bookman Old Style" pitchFamily="18" charset="0"/>
            </a:rPr>
            <a:t>oncursuri</a:t>
          </a:r>
          <a:r>
            <a:rPr lang="en-US" altLang="ru-RU" sz="1600" b="1" kern="1200" dirty="0">
              <a:solidFill>
                <a:srgbClr val="002060"/>
              </a:solidFill>
              <a:latin typeface="Bookman Old Style" pitchFamily="18" charset="0"/>
            </a:rPr>
            <a:t> </a:t>
          </a:r>
          <a:r>
            <a:rPr lang="ro-RO" altLang="ru-RU" sz="1600" b="1" kern="1200" dirty="0">
              <a:solidFill>
                <a:srgbClr val="002060"/>
              </a:solidFill>
              <a:latin typeface="Bookman Old Style" pitchFamily="18" charset="0"/>
            </a:rPr>
            <a:t>R</a:t>
          </a:r>
          <a:r>
            <a:rPr lang="en-US" altLang="ru-RU" sz="1600" b="1" kern="1200" dirty="0" err="1">
              <a:solidFill>
                <a:srgbClr val="002060"/>
              </a:solidFill>
              <a:latin typeface="Bookman Old Style" pitchFamily="18" charset="0"/>
            </a:rPr>
            <a:t>egionale</a:t>
          </a:r>
          <a:r>
            <a:rPr lang="ro-RO" altLang="ru-RU" sz="1600" b="1" kern="1200" dirty="0">
              <a:solidFill>
                <a:srgbClr val="002060"/>
              </a:solidFill>
              <a:latin typeface="Bookman Old Style" pitchFamily="18" charset="0"/>
            </a:rPr>
            <a:t> (58 de concurenţi)</a:t>
          </a:r>
          <a:r>
            <a:rPr lang="en-US" altLang="ru-RU" sz="1600" b="1" kern="1200" dirty="0">
              <a:solidFill>
                <a:srgbClr val="002060"/>
              </a:solidFill>
              <a:latin typeface="Bookman Old Style" pitchFamily="18" charset="0"/>
            </a:rPr>
            <a:t> </a:t>
          </a:r>
          <a:r>
            <a:rPr lang="ro-RO" altLang="ru-RU" sz="1600" b="1" kern="1200" dirty="0">
              <a:solidFill>
                <a:srgbClr val="002060"/>
              </a:solidFill>
              <a:latin typeface="Bookman Old Style" pitchFamily="18" charset="0"/>
            </a:rPr>
            <a:t>şi un Concurs Naţional al planurilor de afaceri (9 concurenţi) organizate în 2015</a:t>
          </a:r>
          <a:endParaRPr lang="ro-RO" sz="1600" b="1" kern="1200" dirty="0">
            <a:solidFill>
              <a:srgbClr val="002060"/>
            </a:solidFill>
            <a:latin typeface="Bookman Old Style" pitchFamily="18" charset="0"/>
          </a:endParaRPr>
        </a:p>
      </dsp:txBody>
      <dsp:txXfrm>
        <a:off x="389283" y="3988824"/>
        <a:ext cx="7163210" cy="690218"/>
      </dsp:txXfrm>
    </dsp:sp>
    <dsp:sp modelId="{3AE034F6-271C-4B27-A9FC-3C171555AF36}">
      <dsp:nvSpPr>
        <dsp:cNvPr id="0" name=""/>
        <dsp:cNvSpPr/>
      </dsp:nvSpPr>
      <dsp:spPr>
        <a:xfrm>
          <a:off x="74723" y="3970728"/>
          <a:ext cx="637471" cy="637471"/>
        </a:xfrm>
        <a:prstGeom prst="ellipse">
          <a:avLst/>
        </a:prstGeom>
        <a:solidFill>
          <a:schemeClr val="accent5">
            <a:lumMod val="20000"/>
            <a:lumOff val="8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889938" cy="488711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9" y="1"/>
            <a:ext cx="2889938" cy="488711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C07BC0E6-9178-471E-B26F-AED929397669}" type="datetimeFigureOut">
              <a:rPr lang="en-US" smtClean="0"/>
              <a:t>9/14/2016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283832"/>
            <a:ext cx="2889938" cy="488711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9" y="9283832"/>
            <a:ext cx="2889938" cy="488711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F0A08773-FA41-413D-BAFE-5F02E1F24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8079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05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8250" y="0"/>
            <a:ext cx="2889250" cy="4905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F630D8-1E02-40F5-8BD3-D831DCFB89B2}" type="datetimeFigureOut">
              <a:rPr lang="en-US" smtClean="0"/>
              <a:t>9/14/2016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35063" y="1222375"/>
            <a:ext cx="4398962" cy="3298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750" y="4703763"/>
            <a:ext cx="5335588" cy="3848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283700"/>
            <a:ext cx="2889250" cy="4905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8250" y="9283700"/>
            <a:ext cx="2889250" cy="4905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8DDB33-977B-430E-B0E2-007DDEC17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820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8DDB33-977B-430E-B0E2-007DDEC170A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733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Reznic</a:t>
            </a:r>
            <a:r>
              <a:rPr lang="en-US" dirty="0"/>
              <a:t> </a:t>
            </a:r>
            <a:r>
              <a:rPr lang="en-US" dirty="0" err="1"/>
              <a:t>Gherman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023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Igor </a:t>
            </a:r>
            <a:r>
              <a:rPr lang="en-US" dirty="0" err="1"/>
              <a:t>Golban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543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Diana </a:t>
            </a:r>
            <a:r>
              <a:rPr lang="en-US" dirty="0" err="1"/>
              <a:t>Corman</a:t>
            </a:r>
            <a:r>
              <a:rPr lang="en-US" dirty="0"/>
              <a:t> </a:t>
            </a:r>
            <a:r>
              <a:rPr lang="en-US" dirty="0" err="1"/>
              <a:t>Alexandru</a:t>
            </a:r>
            <a:r>
              <a:rPr lang="en-US" dirty="0"/>
              <a:t> </a:t>
            </a:r>
            <a:r>
              <a:rPr lang="en-US" dirty="0" err="1"/>
              <a:t>Donici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884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A732F-06B0-4942-9654-FB087C9CF081}" type="datetimeFigureOut">
              <a:rPr lang="en-US" smtClean="0"/>
              <a:t>9/14/2016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47736-F719-4F13-A296-16C388A036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A732F-06B0-4942-9654-FB087C9CF081}" type="datetimeFigureOut">
              <a:rPr lang="en-US" smtClean="0"/>
              <a:t>9/14/2016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47736-F719-4F13-A296-16C388A036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A732F-06B0-4942-9654-FB087C9CF081}" type="datetimeFigureOut">
              <a:rPr lang="en-US" smtClean="0"/>
              <a:t>9/14/2016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47736-F719-4F13-A296-16C388A036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E631DE40-264B-4FBF-AD3D-FE9F342BF5D0}" type="datetime1">
              <a:rPr lang="en-US" smtClean="0"/>
              <a:pPr/>
              <a:t>9/14/2016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92FA45F9-85E8-4269-AAE5-43DEA4F873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4707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72400-3FCA-4624-B7C3-1F44D976A3AF}" type="datetime1">
              <a:rPr lang="en-US" smtClean="0"/>
              <a:pPr/>
              <a:t>9/14/2016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A45F9-85E8-4269-AAE5-43DEA4F873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1868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20C7DFF5-9D29-4522-8561-735C0AF65799}" type="datetime1">
              <a:rPr lang="en-US" smtClean="0"/>
              <a:pPr/>
              <a:t>9/14/2016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/>
          <a:p>
            <a:fld id="{92FA45F9-85E8-4269-AAE5-43DEA4F873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7484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1D636-EA8E-4338-9814-1A155D7B2BA7}" type="datetime1">
              <a:rPr lang="en-US" smtClean="0"/>
              <a:pPr/>
              <a:t>9/14/2016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A45F9-85E8-4269-AAE5-43DEA4F873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6489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27052-EBA1-43B8-B822-D5E35B771A88}" type="datetime1">
              <a:rPr lang="en-US" smtClean="0"/>
              <a:pPr/>
              <a:t>9/14/2016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A45F9-85E8-4269-AAE5-43DEA4F873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1650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E22C7-481A-4DDE-8BEA-04AE14B5F9C3}" type="datetime1">
              <a:rPr lang="en-US" smtClean="0"/>
              <a:pPr/>
              <a:t>9/14/2016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A45F9-85E8-4269-AAE5-43DEA4F873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8982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44F8DA1-4C66-4667-9AC1-FD2733DB1290}" type="datetime1">
              <a:rPr lang="en-US" smtClean="0"/>
              <a:pPr/>
              <a:t>9/14/2016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A45F9-85E8-4269-AAE5-43DEA4F873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432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BED9B-C302-4977-9BB6-E4388035A3EE}" type="datetime1">
              <a:rPr lang="en-US" smtClean="0"/>
              <a:pPr/>
              <a:t>9/14/2016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A45F9-85E8-4269-AAE5-43DEA4F873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392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A732F-06B0-4942-9654-FB087C9CF081}" type="datetimeFigureOut">
              <a:rPr lang="en-US" smtClean="0"/>
              <a:t>9/14/2016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47736-F719-4F13-A296-16C388A036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C97DC-E8BF-4F52-87E0-A8547AE8AE41}" type="datetime1">
              <a:rPr lang="en-US" smtClean="0"/>
              <a:pPr/>
              <a:t>9/14/2016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A45F9-85E8-4269-AAE5-43DEA4F873C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9318029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3AD10-1E0E-462E-801A-DCEE3B1C60E3}" type="datetime1">
              <a:rPr lang="en-US" smtClean="0"/>
              <a:pPr/>
              <a:t>9/14/2016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A45F9-85E8-4269-AAE5-43DEA4F873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1258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/>
          <a:p>
            <a:fld id="{2FB0867A-B728-4C1C-9FE9-6F41DD1E1EE8}" type="datetime1">
              <a:rPr lang="en-US" smtClean="0"/>
              <a:pPr/>
              <a:t>9/14/2016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92FA45F9-85E8-4269-AAE5-43DEA4F873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417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A732F-06B0-4942-9654-FB087C9CF081}" type="datetimeFigureOut">
              <a:rPr lang="en-US" smtClean="0"/>
              <a:t>9/14/2016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47736-F719-4F13-A296-16C388A036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A732F-06B0-4942-9654-FB087C9CF081}" type="datetimeFigureOut">
              <a:rPr lang="en-US" smtClean="0"/>
              <a:t>9/14/2016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47736-F719-4F13-A296-16C388A036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A732F-06B0-4942-9654-FB087C9CF081}" type="datetimeFigureOut">
              <a:rPr lang="en-US" smtClean="0"/>
              <a:t>9/14/2016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47736-F719-4F13-A296-16C388A036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A732F-06B0-4942-9654-FB087C9CF081}" type="datetimeFigureOut">
              <a:rPr lang="en-US" smtClean="0"/>
              <a:t>9/14/2016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47736-F719-4F13-A296-16C388A036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A732F-06B0-4942-9654-FB087C9CF081}" type="datetimeFigureOut">
              <a:rPr lang="en-US" smtClean="0"/>
              <a:t>9/14/2016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47736-F719-4F13-A296-16C388A036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A732F-06B0-4942-9654-FB087C9CF081}" type="datetimeFigureOut">
              <a:rPr lang="en-US" smtClean="0"/>
              <a:t>9/14/2016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47736-F719-4F13-A296-16C388A036A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A732F-06B0-4942-9654-FB087C9CF081}" type="datetimeFigureOut">
              <a:rPr lang="en-US" smtClean="0"/>
              <a:t>9/14/2016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1747736-F719-4F13-A296-16C388A036A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91747736-F719-4F13-A296-16C388A036A3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9B6A732F-06B0-4942-9654-FB087C9CF081}" type="datetimeFigureOut">
              <a:rPr lang="en-US" smtClean="0"/>
              <a:t>9/14/2016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1" name="Text Placeholder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DEB93C7C-9EDF-4133-92DB-3E65F8B2B751}" type="datetime1">
              <a:rPr lang="en-US" smtClean="0"/>
              <a:pPr/>
              <a:t>9/14/2016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92FA45F9-85E8-4269-AAE5-43DEA4F873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00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lsclifos@ceda.md" TargetMode="External"/><Relationship Id="rId2" Type="http://schemas.openxmlformats.org/officeDocument/2006/relationships/hyperlink" Target="http://www.ceda.md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9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504" y="1988841"/>
            <a:ext cx="8350696" cy="2453692"/>
          </a:xfrm>
        </p:spPr>
        <p:txBody>
          <a:bodyPr>
            <a:noAutofit/>
          </a:bodyPr>
          <a:lstStyle/>
          <a:p>
            <a:pPr algn="ctr"/>
            <a:r>
              <a:rPr lang="en-US" sz="4000" b="1" cap="all" dirty="0" err="1">
                <a:solidFill>
                  <a:srgbClr val="002060"/>
                </a:solidFill>
                <a:latin typeface="Bookman Old Style" pitchFamily="18" charset="0"/>
              </a:rPr>
              <a:t>CeDA</a:t>
            </a:r>
            <a:r>
              <a:rPr lang="en-US" sz="4000" b="1" cap="all" dirty="0">
                <a:solidFill>
                  <a:srgbClr val="002060"/>
                </a:solidFill>
                <a:latin typeface="Bookman Old Style" pitchFamily="18" charset="0"/>
              </a:rPr>
              <a:t> </a:t>
            </a:r>
            <a:br>
              <a:rPr lang="en-US" sz="4000" b="1" cap="all" dirty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en-US" sz="4000" b="1" cap="all" dirty="0" err="1">
                <a:solidFill>
                  <a:srgbClr val="002060"/>
                </a:solidFill>
                <a:latin typeface="Bookman Old Style" pitchFamily="18" charset="0"/>
              </a:rPr>
              <a:t>educa</a:t>
            </a:r>
            <a:r>
              <a:rPr lang="ro-RO" sz="4000" b="1" cap="all" dirty="0">
                <a:solidFill>
                  <a:srgbClr val="002060"/>
                </a:solidFill>
                <a:latin typeface="Bookman Old Style" pitchFamily="18" charset="0"/>
              </a:rPr>
              <a:t>Ţ</a:t>
            </a:r>
            <a:r>
              <a:rPr lang="en-US" sz="4000" b="1" cap="all" dirty="0" err="1">
                <a:solidFill>
                  <a:srgbClr val="002060"/>
                </a:solidFill>
                <a:latin typeface="Bookman Old Style" pitchFamily="18" charset="0"/>
              </a:rPr>
              <a:t>ie</a:t>
            </a:r>
            <a:r>
              <a:rPr lang="en-US" sz="4000" b="1" cap="all" dirty="0">
                <a:solidFill>
                  <a:srgbClr val="002060"/>
                </a:solidFill>
                <a:latin typeface="Bookman Old Style" pitchFamily="18" charset="0"/>
              </a:rPr>
              <a:t> </a:t>
            </a:r>
            <a:r>
              <a:rPr lang="en-US" sz="4000" b="1" cap="all" dirty="0" err="1">
                <a:solidFill>
                  <a:srgbClr val="002060"/>
                </a:solidFill>
                <a:latin typeface="Bookman Old Style" pitchFamily="18" charset="0"/>
              </a:rPr>
              <a:t>pentru</a:t>
            </a:r>
            <a:r>
              <a:rPr lang="en-US" sz="4000" b="1" cap="all" dirty="0">
                <a:solidFill>
                  <a:srgbClr val="002060"/>
                </a:solidFill>
                <a:latin typeface="Bookman Old Style" pitchFamily="18" charset="0"/>
              </a:rPr>
              <a:t> CARIER</a:t>
            </a:r>
            <a:r>
              <a:rPr lang="ro-MD" sz="4000" b="1" cap="all" dirty="0">
                <a:solidFill>
                  <a:srgbClr val="002060"/>
                </a:solidFill>
                <a:latin typeface="Bookman Old Style" pitchFamily="18" charset="0"/>
              </a:rPr>
              <a:t>Ă</a:t>
            </a:r>
            <a:r>
              <a:rPr lang="en-US" sz="4000" b="1" cap="all" dirty="0">
                <a:solidFill>
                  <a:srgbClr val="002060"/>
                </a:solidFill>
                <a:latin typeface="Bookman Old Style" pitchFamily="18" charset="0"/>
              </a:rPr>
              <a:t> </a:t>
            </a:r>
            <a:r>
              <a:rPr lang="ro-MD" sz="4000" b="1" cap="all" dirty="0">
                <a:solidFill>
                  <a:srgbClr val="002060"/>
                </a:solidFill>
                <a:latin typeface="Bookman Old Style" pitchFamily="18" charset="0"/>
              </a:rPr>
              <a:t>ȘI EDUCAȚIE </a:t>
            </a:r>
            <a:r>
              <a:rPr lang="en-US" sz="4000" b="1" cap="all" dirty="0" err="1">
                <a:solidFill>
                  <a:srgbClr val="002060"/>
                </a:solidFill>
                <a:latin typeface="Bookman Old Style" pitchFamily="18" charset="0"/>
              </a:rPr>
              <a:t>antreprenorial</a:t>
            </a:r>
            <a:r>
              <a:rPr lang="ro-RO" sz="4000" b="1" cap="all" dirty="0">
                <a:solidFill>
                  <a:srgbClr val="002060"/>
                </a:solidFill>
                <a:latin typeface="Bookman Old Style" pitchFamily="18" charset="0"/>
              </a:rPr>
              <a:t>Ă</a:t>
            </a:r>
            <a:endParaRPr lang="en-US" sz="4400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38200" y="4293096"/>
            <a:ext cx="7772400" cy="80047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6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400" dirty="0">
              <a:solidFill>
                <a:srgbClr val="0070C0"/>
              </a:solidFill>
              <a:latin typeface="Bookman Old Style" pitchFamily="18" charset="0"/>
              <a:ea typeface="Cambria Math" pitchFamily="18" charset="0"/>
              <a:cs typeface="Times New Roman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547664" y="4797152"/>
            <a:ext cx="6755904" cy="10793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6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>
                <a:solidFill>
                  <a:srgbClr val="002060"/>
                </a:solidFill>
                <a:latin typeface="Bookman Old Style" pitchFamily="18" charset="0"/>
              </a:rPr>
              <a:t> </a:t>
            </a:r>
            <a:r>
              <a:rPr lang="ro-MD" sz="2000" b="1" dirty="0">
                <a:solidFill>
                  <a:srgbClr val="002060"/>
                </a:solidFill>
                <a:latin typeface="Bookman Old Style" pitchFamily="18" charset="0"/>
              </a:rPr>
              <a:t>13.09.2016</a:t>
            </a:r>
          </a:p>
          <a:p>
            <a:pPr algn="ctr"/>
            <a:r>
              <a:rPr lang="en-US" sz="2000" b="1" dirty="0">
                <a:solidFill>
                  <a:srgbClr val="002060"/>
                </a:solidFill>
                <a:latin typeface="Bookman Old Style" pitchFamily="18" charset="0"/>
              </a:rPr>
              <a:t>dr. Lia </a:t>
            </a:r>
            <a:r>
              <a:rPr lang="en-US" sz="2000" b="1" dirty="0" err="1">
                <a:solidFill>
                  <a:srgbClr val="002060"/>
                </a:solidFill>
                <a:latin typeface="Bookman Old Style" pitchFamily="18" charset="0"/>
              </a:rPr>
              <a:t>Sclifos</a:t>
            </a:r>
            <a:r>
              <a:rPr lang="en-US" sz="2000" b="1" dirty="0">
                <a:solidFill>
                  <a:srgbClr val="002060"/>
                </a:solidFill>
                <a:latin typeface="Bookman Old Style" pitchFamily="18" charset="0"/>
              </a:rPr>
              <a:t>, manager al </a:t>
            </a:r>
            <a:r>
              <a:rPr lang="en-US" sz="2000" b="1" dirty="0" err="1">
                <a:solidFill>
                  <a:srgbClr val="002060"/>
                </a:solidFill>
                <a:latin typeface="Bookman Old Style" pitchFamily="18" charset="0"/>
              </a:rPr>
              <a:t>proiectului</a:t>
            </a:r>
            <a:r>
              <a:rPr lang="en-US" sz="2000" b="1" dirty="0">
                <a:solidFill>
                  <a:srgbClr val="002060"/>
                </a:solidFill>
                <a:latin typeface="Bookman Old Style" pitchFamily="18" charset="0"/>
              </a:rPr>
              <a:t> REVOCC, CEDA</a:t>
            </a:r>
          </a:p>
        </p:txBody>
      </p:sp>
      <p:pic>
        <p:nvPicPr>
          <p:cNvPr id="8" name="Picture_x005f_x0020_1" descr="LOGO_LED_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78778"/>
            <a:ext cx="1959483" cy="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540531"/>
            <a:ext cx="1800200" cy="811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2" descr="Описание: \\Fileserver\public3\REVOCC\Materials_under_development\LOGOs_foaie_antet\Logo ADA_01 new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57199"/>
            <a:ext cx="1944216" cy="7452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9408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MD" sz="32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Educația pentru carieră. Activități  </a:t>
            </a:r>
            <a:endParaRPr lang="ru-MD" sz="32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>
          <a:xfrm>
            <a:off x="457200" y="1600200"/>
            <a:ext cx="7787208" cy="4800600"/>
          </a:xfrm>
        </p:spPr>
        <p:txBody>
          <a:bodyPr>
            <a:normAutofit fontScale="92500" lnSpcReduction="20000"/>
          </a:bodyPr>
          <a:lstStyle/>
          <a:p>
            <a:r>
              <a:rPr lang="ro-MD" dirty="0">
                <a:latin typeface="Bookman Old Style" panose="02050604050505020204" pitchFamily="18" charset="0"/>
              </a:rPr>
              <a:t>Școala de vară pentru 70 fete</a:t>
            </a:r>
          </a:p>
          <a:p>
            <a:r>
              <a:rPr lang="ro-MD" dirty="0">
                <a:latin typeface="Bookman Old Style" panose="02050604050505020204" pitchFamily="18" charset="0"/>
              </a:rPr>
              <a:t>Revizuirea materialelor după pilotare</a:t>
            </a:r>
          </a:p>
          <a:p>
            <a:r>
              <a:rPr lang="ro-MD" dirty="0">
                <a:latin typeface="Bookman Old Style" panose="02050604050505020204" pitchFamily="18" charset="0"/>
              </a:rPr>
              <a:t>Editarea și distribuirea lor în toate instituțiile de învățământ</a:t>
            </a:r>
          </a:p>
          <a:p>
            <a:r>
              <a:rPr lang="ro-MD" dirty="0">
                <a:latin typeface="Bookman Old Style" panose="02050604050505020204" pitchFamily="18" charset="0"/>
              </a:rPr>
              <a:t>Seminare informative pentru cadrele didactice</a:t>
            </a:r>
          </a:p>
          <a:p>
            <a:r>
              <a:rPr lang="ro-MD" dirty="0">
                <a:latin typeface="Bookman Old Style" panose="02050604050505020204" pitchFamily="18" charset="0"/>
              </a:rPr>
              <a:t>Deschiderea a 3 Centre de ghidare în carieră: Chișinău (deschis), Soroca (27 septembrie), Cahul (22 septembrie)</a:t>
            </a:r>
          </a:p>
          <a:p>
            <a:r>
              <a:rPr lang="ro-MD" dirty="0">
                <a:latin typeface="Bookman Old Style" panose="02050604050505020204" pitchFamily="18" charset="0"/>
              </a:rPr>
              <a:t>Dotarea centrelor (mobilier, echipament, teste, materiale informative)</a:t>
            </a:r>
          </a:p>
          <a:p>
            <a:r>
              <a:rPr lang="ro-MD" dirty="0">
                <a:latin typeface="Bookman Old Style" panose="02050604050505020204" pitchFamily="18" charset="0"/>
              </a:rPr>
              <a:t>Formarea angajaților</a:t>
            </a:r>
          </a:p>
          <a:p>
            <a:r>
              <a:rPr lang="ro-MD" dirty="0">
                <a:latin typeface="Bookman Old Style" panose="02050604050505020204" pitchFamily="18" charset="0"/>
              </a:rPr>
              <a:t>Reconceptualizarea Târgurilor de carieră/Târguri pentru absolvenți</a:t>
            </a:r>
          </a:p>
          <a:p>
            <a:r>
              <a:rPr lang="ro-MD" dirty="0">
                <a:latin typeface="Bookman Old Style" panose="02050604050505020204" pitchFamily="18" charset="0"/>
              </a:rPr>
              <a:t>Formarea voluntarilor</a:t>
            </a:r>
          </a:p>
          <a:p>
            <a:r>
              <a:rPr lang="ro-MD" dirty="0">
                <a:latin typeface="Bookman Old Style" panose="02050604050505020204" pitchFamily="18" charset="0"/>
              </a:rPr>
              <a:t>Întâlniri cu oameni de succes în carieră</a:t>
            </a:r>
          </a:p>
          <a:p>
            <a:r>
              <a:rPr lang="ro-MD" dirty="0">
                <a:latin typeface="Bookman Old Style" panose="02050604050505020204" pitchFamily="18" charset="0"/>
              </a:rPr>
              <a:t>Emisiuni ”Educație pentru carieră” etc.</a:t>
            </a:r>
          </a:p>
          <a:p>
            <a:endParaRPr lang="ro-MD" dirty="0"/>
          </a:p>
          <a:p>
            <a:endParaRPr lang="ru-MD" dirty="0"/>
          </a:p>
        </p:txBody>
      </p:sp>
    </p:spTree>
    <p:extLst>
      <p:ext uri="{BB962C8B-B14F-4D97-AF65-F5344CB8AC3E}">
        <p14:creationId xmlns:p14="http://schemas.microsoft.com/office/powerpoint/2010/main" val="38333746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o-RO" sz="2800" b="1" dirty="0">
                <a:solidFill>
                  <a:srgbClr val="002060"/>
                </a:solidFill>
                <a:latin typeface="Bookman Old Style" pitchFamily="18" charset="0"/>
              </a:rPr>
              <a:t>Etape în implementarea schimbărilor proiectate</a:t>
            </a:r>
            <a:endParaRPr lang="en-US" sz="2800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1888224"/>
              </p:ext>
            </p:extLst>
          </p:nvPr>
        </p:nvGraphicFramePr>
        <p:xfrm>
          <a:off x="251520" y="1268760"/>
          <a:ext cx="7920880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500754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562074"/>
          </a:xfrm>
        </p:spPr>
        <p:txBody>
          <a:bodyPr/>
          <a:lstStyle/>
          <a:p>
            <a:pPr algn="ctr"/>
            <a:r>
              <a:rPr lang="x-none" sz="24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Formarea cadrelor didactice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41" y="1248216"/>
            <a:ext cx="3528392" cy="264629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870" y="1248216"/>
            <a:ext cx="3765040" cy="26462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09" y="4005064"/>
            <a:ext cx="3661656" cy="27462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870" y="3954301"/>
            <a:ext cx="3765040" cy="282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2263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287" y="302230"/>
            <a:ext cx="3906982" cy="29302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16" y="3429001"/>
            <a:ext cx="3840426" cy="28803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429001"/>
            <a:ext cx="3884273" cy="29132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27" y="302230"/>
            <a:ext cx="3662603" cy="2930236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25287" y="6257704"/>
            <a:ext cx="7620000" cy="562074"/>
          </a:xfrm>
        </p:spPr>
        <p:txBody>
          <a:bodyPr/>
          <a:lstStyle/>
          <a:p>
            <a:pPr algn="ctr"/>
            <a:r>
              <a:rPr lang="x-none" sz="24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Prezentarea studiului și pilotarea materialelor</a:t>
            </a:r>
          </a:p>
        </p:txBody>
      </p:sp>
    </p:spTree>
    <p:extLst>
      <p:ext uri="{BB962C8B-B14F-4D97-AF65-F5344CB8AC3E}">
        <p14:creationId xmlns:p14="http://schemas.microsoft.com/office/powerpoint/2010/main" val="33544923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92" y="548680"/>
            <a:ext cx="3563888" cy="267291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548680"/>
            <a:ext cx="3563888" cy="2672916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28" y="3573016"/>
            <a:ext cx="3635896" cy="27269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021" y="3573016"/>
            <a:ext cx="3708920" cy="2726922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25287" y="6257704"/>
            <a:ext cx="7620000" cy="562074"/>
          </a:xfrm>
        </p:spPr>
        <p:txBody>
          <a:bodyPr/>
          <a:lstStyle/>
          <a:p>
            <a:pPr algn="ctr"/>
            <a:r>
              <a:rPr lang="x-none" sz="24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Servicii extrașcolare și Tîrguri de carieră</a:t>
            </a:r>
          </a:p>
        </p:txBody>
      </p:sp>
    </p:spTree>
    <p:extLst>
      <p:ext uri="{BB962C8B-B14F-4D97-AF65-F5344CB8AC3E}">
        <p14:creationId xmlns:p14="http://schemas.microsoft.com/office/powerpoint/2010/main" val="3266212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76672"/>
            <a:ext cx="3888432" cy="2516578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3284983"/>
            <a:ext cx="3960440" cy="29999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319264"/>
            <a:ext cx="3954231" cy="296567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25287" y="6257704"/>
            <a:ext cx="7620000" cy="562074"/>
          </a:xfrm>
        </p:spPr>
        <p:txBody>
          <a:bodyPr/>
          <a:lstStyle/>
          <a:p>
            <a:pPr algn="ctr"/>
            <a:r>
              <a:rPr lang="x-none" sz="20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Deschiderea Centrului de Ghidare în Carieră. Chișinău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30561" y="1"/>
            <a:ext cx="7620000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x-none" sz="20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Vizita de studiu în Austria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75471"/>
            <a:ext cx="4026239" cy="2517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5057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10" y="404664"/>
            <a:ext cx="4930406" cy="273630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486810"/>
            <a:ext cx="5017796" cy="28225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43" y="3486810"/>
            <a:ext cx="3360532" cy="28225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43" y="404664"/>
            <a:ext cx="3450337" cy="273630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25287" y="6257704"/>
            <a:ext cx="7620000" cy="562074"/>
          </a:xfrm>
        </p:spPr>
        <p:txBody>
          <a:bodyPr/>
          <a:lstStyle/>
          <a:p>
            <a:pPr algn="ctr"/>
            <a:r>
              <a:rPr lang="x-none" sz="20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Deschiderea Centrului de Ghidare în Carieră. Chișinău</a:t>
            </a:r>
          </a:p>
        </p:txBody>
      </p:sp>
    </p:spTree>
    <p:extLst>
      <p:ext uri="{BB962C8B-B14F-4D97-AF65-F5344CB8AC3E}">
        <p14:creationId xmlns:p14="http://schemas.microsoft.com/office/powerpoint/2010/main" val="34060941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994122"/>
          </a:xfrm>
        </p:spPr>
        <p:txBody>
          <a:bodyPr/>
          <a:lstStyle/>
          <a:p>
            <a:pPr lvl="2" algn="ctr" rtl="0">
              <a:spcBef>
                <a:spcPct val="0"/>
              </a:spcBef>
            </a:pPr>
            <a:br>
              <a:rPr lang="ro-RO" sz="2400" b="1" i="1" dirty="0">
                <a:solidFill>
                  <a:srgbClr val="002060"/>
                </a:solidFill>
                <a:latin typeface="Bookman Old Style" pitchFamily="18" charset="0"/>
                <a:ea typeface="Cambria Math" pitchFamily="18" charset="0"/>
              </a:rPr>
            </a:br>
            <a:br>
              <a:rPr lang="ro-RO" sz="2400" b="1" i="1" dirty="0">
                <a:solidFill>
                  <a:srgbClr val="002060"/>
                </a:solidFill>
                <a:latin typeface="Bookman Old Style" pitchFamily="18" charset="0"/>
                <a:ea typeface="Cambria Math" pitchFamily="18" charset="0"/>
              </a:rPr>
            </a:br>
            <a:r>
              <a:rPr lang="ro-MD" sz="2800" b="1" dirty="0">
                <a:solidFill>
                  <a:srgbClr val="002060"/>
                </a:solidFill>
                <a:latin typeface="Bookman Old Style" pitchFamily="18" charset="0"/>
                <a:ea typeface="Cambria Math" pitchFamily="18" charset="0"/>
              </a:rPr>
              <a:t>Educație antreprenorială – MEEETA 3</a:t>
            </a:r>
            <a:br>
              <a:rPr lang="en-US" altLang="ru-RU" sz="2400" dirty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</a:br>
            <a:r>
              <a:rPr lang="ro-RO" sz="2400" b="1" dirty="0">
                <a:solidFill>
                  <a:srgbClr val="002060"/>
                </a:solidFill>
                <a:latin typeface="Bookman Old Style" pitchFamily="18" charset="0"/>
                <a:ea typeface="Cambria Math" pitchFamily="18" charset="0"/>
              </a:rPr>
              <a:t>  </a:t>
            </a:r>
            <a:br>
              <a:rPr lang="ro-RO" sz="2400" b="1" dirty="0">
                <a:solidFill>
                  <a:srgbClr val="002060"/>
                </a:solidFill>
                <a:latin typeface="Bookman Old Style" pitchFamily="18" charset="0"/>
                <a:ea typeface="Cambria Math" pitchFamily="18" charset="0"/>
              </a:rPr>
            </a:b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8385353"/>
              </p:ext>
            </p:extLst>
          </p:nvPr>
        </p:nvGraphicFramePr>
        <p:xfrm>
          <a:off x="457200" y="1600200"/>
          <a:ext cx="762000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002503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836712"/>
            <a:ext cx="8229600" cy="5217443"/>
          </a:xfrm>
        </p:spPr>
        <p:txBody>
          <a:bodyPr>
            <a:normAutofit/>
          </a:bodyPr>
          <a:lstStyle/>
          <a:p>
            <a:pPr marL="114300" indent="0" algn="ctr">
              <a:buNone/>
            </a:pPr>
            <a:r>
              <a:rPr lang="ro-MD" sz="2800" b="1" dirty="0">
                <a:solidFill>
                  <a:srgbClr val="002060"/>
                </a:solidFill>
                <a:latin typeface="Bookman Old Style" pitchFamily="18" charset="0"/>
                <a:ea typeface="Cambria Math" pitchFamily="18" charset="0"/>
              </a:rPr>
              <a:t>Educație antreprenorială. Activități</a:t>
            </a:r>
            <a:endParaRPr lang="en-US" altLang="ru-RU" sz="2800" dirty="0">
              <a:solidFill>
                <a:srgbClr val="002060"/>
              </a:solidFill>
              <a:latin typeface="Cambria Math" pitchFamily="18" charset="0"/>
              <a:ea typeface="Cambria Math" pitchFamily="18" charset="0"/>
            </a:endParaRPr>
          </a:p>
          <a:p>
            <a:pPr marL="114300" indent="0">
              <a:buNone/>
            </a:pPr>
            <a:r>
              <a:rPr lang="ro-RO" altLang="ru-RU" sz="2800" dirty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 </a:t>
            </a:r>
            <a:endParaRPr lang="en-US" altLang="ru-RU" sz="2800" dirty="0">
              <a:solidFill>
                <a:srgbClr val="002060"/>
              </a:solidFill>
              <a:latin typeface="Cambria Math" pitchFamily="18" charset="0"/>
              <a:ea typeface="Cambria Math" pitchFamily="18" charset="0"/>
            </a:endParaRPr>
          </a:p>
          <a:p>
            <a:pPr marL="1181100" lvl="2" indent="-514350">
              <a:buClrTx/>
              <a:buSzPct val="96000"/>
            </a:pPr>
            <a:r>
              <a:rPr lang="ro-RO" altLang="ru-RU" sz="2400" dirty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Dezvoltarea competenței antreprenoriale  </a:t>
            </a:r>
          </a:p>
          <a:p>
            <a:pPr marL="1181100" lvl="2" indent="-514350">
              <a:buClrTx/>
              <a:buSzPct val="96000"/>
            </a:pPr>
            <a:endParaRPr lang="ro-RO" altLang="ru-RU" sz="900" dirty="0">
              <a:solidFill>
                <a:srgbClr val="002060"/>
              </a:solidFill>
              <a:latin typeface="Cambria Math" pitchFamily="18" charset="0"/>
              <a:ea typeface="Cambria Math" pitchFamily="18" charset="0"/>
            </a:endParaRPr>
          </a:p>
          <a:p>
            <a:pPr marL="1181100" lvl="2" indent="-514350">
              <a:buClrTx/>
              <a:buSzPct val="96000"/>
            </a:pPr>
            <a:r>
              <a:rPr lang="ro-RO" altLang="ru-RU" sz="2400" dirty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Generarea de venituri prin dezvoltarea şi implementarea planurilor de afaceri – dezvoltarea competențelor profesionale</a:t>
            </a:r>
          </a:p>
          <a:p>
            <a:pPr marL="1181100" lvl="2" indent="-514350">
              <a:buClrTx/>
              <a:buSzPct val="96000"/>
            </a:pPr>
            <a:endParaRPr lang="ro-RO" altLang="ru-RU" sz="900" dirty="0">
              <a:solidFill>
                <a:srgbClr val="002060"/>
              </a:solidFill>
              <a:latin typeface="Cambria Math" pitchFamily="18" charset="0"/>
              <a:ea typeface="Cambria Math" pitchFamily="18" charset="0"/>
            </a:endParaRPr>
          </a:p>
          <a:p>
            <a:pPr marL="1181100" lvl="2" indent="-514350">
              <a:buClrTx/>
              <a:buSzPct val="96000"/>
            </a:pPr>
            <a:r>
              <a:rPr lang="ro-RO" altLang="ru-RU" sz="2400" dirty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Concursul planurilor de afaceri</a:t>
            </a:r>
          </a:p>
          <a:p>
            <a:pPr marL="1181100" lvl="2" indent="-514350">
              <a:buClrTx/>
              <a:buSzPct val="96000"/>
            </a:pPr>
            <a:endParaRPr lang="ro-RO" altLang="ru-RU" sz="900" dirty="0">
              <a:solidFill>
                <a:srgbClr val="002060"/>
              </a:solidFill>
              <a:latin typeface="Cambria Math" pitchFamily="18" charset="0"/>
              <a:ea typeface="Cambria Math" pitchFamily="18" charset="0"/>
            </a:endParaRPr>
          </a:p>
          <a:p>
            <a:pPr marL="1181100" lvl="2" indent="-514350">
              <a:buClrTx/>
              <a:buSzPct val="96000"/>
            </a:pPr>
            <a:r>
              <a:rPr lang="ro-RO" altLang="ru-RU" sz="2400" dirty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Formarea absolvenților</a:t>
            </a:r>
          </a:p>
          <a:p>
            <a:pPr marL="1181100" lvl="2" indent="-514350">
              <a:buClrTx/>
              <a:buSzPct val="96000"/>
            </a:pPr>
            <a:endParaRPr lang="ro-RO" altLang="ru-RU" sz="900" dirty="0">
              <a:solidFill>
                <a:srgbClr val="002060"/>
              </a:solidFill>
              <a:latin typeface="Cambria Math" pitchFamily="18" charset="0"/>
              <a:ea typeface="Cambria Math" pitchFamily="18" charset="0"/>
            </a:endParaRPr>
          </a:p>
          <a:p>
            <a:pPr marL="1181100" lvl="2" indent="-514350">
              <a:buClrTx/>
              <a:buSzPct val="96000"/>
            </a:pPr>
            <a:r>
              <a:rPr lang="ro-RO" altLang="ru-RU" sz="2400" dirty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Acordarea de granturi pentru inițierea unei afaceri</a:t>
            </a:r>
          </a:p>
          <a:p>
            <a:pPr marL="666750" lvl="2" indent="0">
              <a:buClrTx/>
              <a:buSzPct val="96000"/>
              <a:buNone/>
            </a:pPr>
            <a:endParaRPr lang="en-US" altLang="ru-RU" sz="2400" dirty="0">
              <a:solidFill>
                <a:srgbClr val="002060"/>
              </a:solidFill>
              <a:latin typeface="Cambria Math" pitchFamily="18" charset="0"/>
              <a:ea typeface="Cambria Math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3948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99450629"/>
              </p:ext>
            </p:extLst>
          </p:nvPr>
        </p:nvGraphicFramePr>
        <p:xfrm>
          <a:off x="457200" y="1556792"/>
          <a:ext cx="7620000" cy="4844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426170"/>
          </a:xfrm>
        </p:spPr>
        <p:txBody>
          <a:bodyPr>
            <a:normAutofit/>
          </a:bodyPr>
          <a:lstStyle/>
          <a:p>
            <a:pPr lvl="2" algn="ctr" rtl="0">
              <a:spcBef>
                <a:spcPct val="0"/>
              </a:spcBef>
            </a:pPr>
            <a:br>
              <a:rPr lang="ro-RO" sz="2200" b="1" i="1" dirty="0">
                <a:solidFill>
                  <a:srgbClr val="002060"/>
                </a:solidFill>
                <a:latin typeface="Bookman Old Style" pitchFamily="18" charset="0"/>
                <a:ea typeface="Cambria Math" pitchFamily="18" charset="0"/>
                <a:cs typeface="+mn-cs"/>
              </a:rPr>
            </a:br>
            <a:r>
              <a:rPr lang="ro-RO" sz="2800" b="1" dirty="0">
                <a:solidFill>
                  <a:srgbClr val="002060"/>
                </a:solidFill>
                <a:latin typeface="Bookman Old Style" pitchFamily="18" charset="0"/>
                <a:ea typeface="Cambria Math" pitchFamily="18" charset="0"/>
                <a:cs typeface="+mn-cs"/>
              </a:rPr>
              <a:t>Educație antreprenorială. R</a:t>
            </a:r>
            <a:r>
              <a:rPr lang="en-US" altLang="ru-RU" sz="2800" b="1" dirty="0" err="1">
                <a:solidFill>
                  <a:srgbClr val="002060"/>
                </a:solidFill>
                <a:latin typeface="Bookman Old Style" panose="02050604050505020204" pitchFamily="18" charset="0"/>
                <a:ea typeface="Cambria Math" pitchFamily="18" charset="0"/>
              </a:rPr>
              <a:t>ealizari</a:t>
            </a:r>
            <a:br>
              <a:rPr lang="ro-RO" sz="2700" b="1" dirty="0">
                <a:solidFill>
                  <a:srgbClr val="002060"/>
                </a:solidFill>
                <a:latin typeface="Bookman Old Style" pitchFamily="18" charset="0"/>
                <a:ea typeface="Cambria Math" pitchFamily="18" charset="0"/>
                <a:cs typeface="+mn-cs"/>
              </a:rPr>
            </a:br>
            <a:endParaRPr lang="en-US" sz="2700" b="1" i="1" dirty="0">
              <a:solidFill>
                <a:srgbClr val="002060"/>
              </a:solidFill>
              <a:latin typeface="Bookman Old Style" pitchFamily="18" charset="0"/>
              <a:ea typeface="Cambria Math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90354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04704"/>
          </a:xfrm>
        </p:spPr>
        <p:txBody>
          <a:bodyPr>
            <a:normAutofit/>
          </a:bodyPr>
          <a:lstStyle/>
          <a:p>
            <a:pPr algn="ctr"/>
            <a:r>
              <a:rPr lang="ro-RO" sz="2800" dirty="0">
                <a:solidFill>
                  <a:srgbClr val="002060"/>
                </a:solidFill>
                <a:latin typeface="Bookman Old Style" panose="02050604050505020204" pitchFamily="18" charset="0"/>
              </a:rPr>
              <a:t>Parteneri principali</a:t>
            </a:r>
            <a:r>
              <a:rPr lang="en-US" sz="2800" dirty="0">
                <a:solidFill>
                  <a:srgbClr val="002060"/>
                </a:solidFill>
                <a:latin typeface="Bookman Old Style" panose="02050604050505020204" pitchFamily="18" charset="0"/>
              </a:rPr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000" y="1268760"/>
            <a:ext cx="7585383" cy="4898944"/>
          </a:xfrm>
        </p:spPr>
        <p:txBody>
          <a:bodyPr>
            <a:normAutofit/>
          </a:bodyPr>
          <a:lstStyle/>
          <a:p>
            <a:r>
              <a:rPr lang="ro-RO" sz="2400" dirty="0">
                <a:latin typeface="Bookman Old Style" panose="02050604050505020204" pitchFamily="18" charset="0"/>
              </a:rPr>
              <a:t>Ministerul Educației</a:t>
            </a:r>
            <a:endParaRPr lang="en-US" sz="2400" dirty="0">
              <a:latin typeface="Bookman Old Style" panose="02050604050505020204" pitchFamily="18" charset="0"/>
            </a:endParaRPr>
          </a:p>
          <a:p>
            <a:r>
              <a:rPr lang="ro-RO" sz="2400" dirty="0">
                <a:latin typeface="Bookman Old Style" panose="02050604050505020204" pitchFamily="18" charset="0"/>
              </a:rPr>
              <a:t>Ministerul Muncii, Protecției Sociale și Familiei</a:t>
            </a:r>
            <a:r>
              <a:rPr lang="en-US" sz="2400" dirty="0">
                <a:latin typeface="Bookman Old Style" panose="02050604050505020204" pitchFamily="18" charset="0"/>
              </a:rPr>
              <a:t> / </a:t>
            </a:r>
            <a:r>
              <a:rPr lang="ro-RO" sz="2400" dirty="0">
                <a:latin typeface="Bookman Old Style" panose="02050604050505020204" pitchFamily="18" charset="0"/>
              </a:rPr>
              <a:t>Agenția Națională pentru Ocuparea Forței de Muncă </a:t>
            </a:r>
            <a:r>
              <a:rPr lang="en-US" sz="2400" dirty="0">
                <a:latin typeface="Bookman Old Style" panose="02050604050505020204" pitchFamily="18" charset="0"/>
              </a:rPr>
              <a:t>(ANOFM)</a:t>
            </a:r>
          </a:p>
          <a:p>
            <a:r>
              <a:rPr lang="ro-RO" sz="2400" dirty="0">
                <a:latin typeface="Bookman Old Style" panose="02050604050505020204" pitchFamily="18" charset="0"/>
              </a:rPr>
              <a:t>Ministerul Economiei</a:t>
            </a:r>
            <a:endParaRPr lang="en-US" sz="2400" dirty="0">
              <a:latin typeface="Bookman Old Style" panose="02050604050505020204" pitchFamily="18" charset="0"/>
            </a:endParaRPr>
          </a:p>
          <a:p>
            <a:r>
              <a:rPr lang="ro-RO" sz="2400" dirty="0">
                <a:latin typeface="Bookman Old Style" panose="02050604050505020204" pitchFamily="18" charset="0"/>
              </a:rPr>
              <a:t>Consiliile Regionale ale directorilor ȘP</a:t>
            </a:r>
            <a:endParaRPr lang="en-US" sz="2400" dirty="0">
              <a:latin typeface="Bookman Old Style" panose="02050604050505020204" pitchFamily="18" charset="0"/>
            </a:endParaRPr>
          </a:p>
          <a:p>
            <a:r>
              <a:rPr lang="en-US" sz="2400" dirty="0" err="1">
                <a:latin typeface="Bookman Old Style" panose="02050604050505020204" pitchFamily="18" charset="0"/>
              </a:rPr>
              <a:t>KulturKontakt</a:t>
            </a:r>
            <a:r>
              <a:rPr lang="en-US" sz="2400" dirty="0">
                <a:latin typeface="Bookman Old Style" panose="02050604050505020204" pitchFamily="18" charset="0"/>
              </a:rPr>
              <a:t>, Austria</a:t>
            </a:r>
            <a:endParaRPr lang="x-none" sz="2400" dirty="0">
              <a:latin typeface="Bookman Old Style" panose="02050604050505020204" pitchFamily="18" charset="0"/>
            </a:endParaRPr>
          </a:p>
          <a:p>
            <a:r>
              <a:rPr lang="x-none" sz="2400" dirty="0">
                <a:latin typeface="Bookman Old Style" panose="02050604050505020204" pitchFamily="18" charset="0"/>
              </a:rPr>
              <a:t>Centrul Media pentru Tineri</a:t>
            </a:r>
            <a:endParaRPr lang="en-US" sz="2400" dirty="0"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en-US" sz="2800" b="1" cap="all" dirty="0" err="1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002060"/>
                </a:solidFill>
                <a:latin typeface="Bookman Old Style" panose="02050604050505020204" pitchFamily="18" charset="0"/>
                <a:ea typeface="+mj-ea"/>
                <a:cs typeface="+mj-cs"/>
              </a:rPr>
              <a:t>Donatori</a:t>
            </a:r>
            <a:r>
              <a:rPr lang="en-US" sz="2800" b="1" cap="all" dirty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002060"/>
                </a:solidFill>
                <a:latin typeface="Bookman Old Style" panose="02050604050505020204" pitchFamily="18" charset="0"/>
                <a:ea typeface="+mj-ea"/>
                <a:cs typeface="+mj-cs"/>
              </a:rPr>
              <a:t>:</a:t>
            </a:r>
          </a:p>
          <a:p>
            <a:r>
              <a:rPr lang="en-US" sz="2400" dirty="0" err="1">
                <a:latin typeface="Bookman Old Style" panose="02050604050505020204" pitchFamily="18" charset="0"/>
              </a:rPr>
              <a:t>Agentia</a:t>
            </a:r>
            <a:r>
              <a:rPr lang="en-US" sz="2400" dirty="0">
                <a:latin typeface="Bookman Old Style" panose="02050604050505020204" pitchFamily="18" charset="0"/>
              </a:rPr>
              <a:t> de </a:t>
            </a:r>
            <a:r>
              <a:rPr lang="en-US" sz="2400" dirty="0" err="1">
                <a:latin typeface="Bookman Old Style" panose="02050604050505020204" pitchFamily="18" charset="0"/>
              </a:rPr>
              <a:t>Dezvoltarea</a:t>
            </a:r>
            <a:r>
              <a:rPr lang="en-US" sz="2400" dirty="0">
                <a:latin typeface="Bookman Old Style" panose="02050604050505020204" pitchFamily="18" charset="0"/>
              </a:rPr>
              <a:t> </a:t>
            </a:r>
            <a:r>
              <a:rPr lang="en-US" sz="2400" dirty="0" err="1">
                <a:latin typeface="Bookman Old Style" panose="02050604050505020204" pitchFamily="18" charset="0"/>
              </a:rPr>
              <a:t>Austriaca</a:t>
            </a:r>
            <a:endParaRPr lang="en-US" sz="2400" dirty="0">
              <a:latin typeface="Bookman Old Style" panose="02050604050505020204" pitchFamily="18" charset="0"/>
            </a:endParaRPr>
          </a:p>
          <a:p>
            <a:r>
              <a:rPr lang="en-US" sz="2400" dirty="0" err="1">
                <a:latin typeface="Bookman Old Style" panose="02050604050505020204" pitchFamily="18" charset="0"/>
              </a:rPr>
              <a:t>Serviciul</a:t>
            </a:r>
            <a:r>
              <a:rPr lang="en-US" sz="2400" dirty="0">
                <a:latin typeface="Bookman Old Style" panose="02050604050505020204" pitchFamily="18" charset="0"/>
              </a:rPr>
              <a:t> de  </a:t>
            </a:r>
            <a:r>
              <a:rPr lang="en-US" sz="2400" dirty="0" err="1">
                <a:latin typeface="Bookman Old Style" panose="02050604050505020204" pitchFamily="18" charset="0"/>
              </a:rPr>
              <a:t>Dezvoltare</a:t>
            </a:r>
            <a:r>
              <a:rPr lang="en-US" sz="2400" dirty="0">
                <a:latin typeface="Bookman Old Style" panose="02050604050505020204" pitchFamily="18" charset="0"/>
              </a:rPr>
              <a:t> din Lichtenstein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A45F9-85E8-4269-AAE5-43DEA4F873C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0704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“F</a:t>
            </a:r>
            <a:r>
              <a:rPr lang="ro-RO" sz="3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iltr</a:t>
            </a:r>
            <a:r>
              <a:rPr lang="en-US" sz="3600" b="1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ul</a:t>
            </a:r>
            <a:r>
              <a:rPr lang="en-US" sz="3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” </a:t>
            </a:r>
            <a:r>
              <a:rPr lang="en-US" sz="3600" b="1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potentialilor</a:t>
            </a:r>
            <a:r>
              <a:rPr lang="en-US" sz="3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ro-RO" sz="3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antreprenori </a:t>
            </a:r>
            <a:br>
              <a:rPr lang="ro-RO" dirty="0"/>
            </a:br>
            <a:endParaRPr lang="en-US" dirty="0"/>
          </a:p>
        </p:txBody>
      </p:sp>
      <p:pic>
        <p:nvPicPr>
          <p:cNvPr id="4" name="Content Placeholder 64"/>
          <p:cNvPicPr>
            <a:picLocks noGrp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256" y="1124744"/>
            <a:ext cx="7742237" cy="5302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user\Desktop\graduat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725" y="1988840"/>
            <a:ext cx="731838" cy="74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user\Desktop\graduat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1988840"/>
            <a:ext cx="731837" cy="74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user\Desktop\graduat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663" y="1988840"/>
            <a:ext cx="731837" cy="74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user\Desktop\graduat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1988840"/>
            <a:ext cx="731838" cy="74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user\Desktop\graduat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1988840"/>
            <a:ext cx="731838" cy="74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C:\Users\user\Desktop\graduat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588" y="1988840"/>
            <a:ext cx="731837" cy="74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:\Users\user\Desktop\graduat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1988840"/>
            <a:ext cx="731837" cy="74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C:\Users\user\Desktop\graduat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650" y="1988840"/>
            <a:ext cx="731838" cy="74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:\Users\user\Desktop\graduat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5" y="1988840"/>
            <a:ext cx="731838" cy="74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C:\Users\user\Desktop\graduat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5" y="1988840"/>
            <a:ext cx="731838" cy="74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C:\Users\user\Desktop\graduat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8" y="1988840"/>
            <a:ext cx="731837" cy="74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C:\Users\user\Desktop\graduat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2996952"/>
            <a:ext cx="1027113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C:\Users\user\Desktop\graduat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050" y="2996952"/>
            <a:ext cx="1027113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C:\Users\user\Desktop\graduat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2996952"/>
            <a:ext cx="1027113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C:\Users\user\Desktop\graduat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388" y="2996952"/>
            <a:ext cx="1027112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 descr="C:\Users\user\Desktop\graduat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425" y="2996952"/>
            <a:ext cx="1027113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C:\Users\user\Desktop\graduat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738" y="2996952"/>
            <a:ext cx="1027112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 descr="C:\Users\user\Desktop\graduat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3" y="4077072"/>
            <a:ext cx="108585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 descr="C:\Users\user\Desktop\graduat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5" y="4077072"/>
            <a:ext cx="108585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 descr="C:\Users\user\Desktop\graduat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8" y="4077072"/>
            <a:ext cx="108585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A45F9-85E8-4269-AAE5-43DEA4F873C5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1091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A45F9-85E8-4269-AAE5-43DEA4F873C5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4098" name="Picture 2" descr="\\192.168.0.150\public2\Media\Pu Prezentare LED\Concursul regional al PA\IMG_12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67835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18435" name="Picture 2" descr="\\192.168.0.150\public2\MEEETAIII\Rapoarte\RapoarteLED\ToBeSentOctober2015\Photos\Beneficiaries\Roman Pinteac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21213" y="255588"/>
            <a:ext cx="4422775" cy="3317875"/>
          </a:xfrm>
        </p:spPr>
      </p:pic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3573463"/>
            <a:ext cx="4419600" cy="331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559175"/>
            <a:ext cx="4395787" cy="329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2" descr="\\192.168.0.150\public2\Media\POZE\GRANTISHTI\Monitoring visits\Versteac Lilian\IMG_067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61925"/>
            <a:ext cx="4530725" cy="339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18524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32325" y="3475038"/>
            <a:ext cx="4500563" cy="3375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2" descr="\\192.168.0.150\public2\Media\POZE\GRANTISHTI\GAC3\Negara Grigore\IMG_088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8175" y="-387350"/>
            <a:ext cx="5424488" cy="4068763"/>
          </a:xfrm>
          <a:noFill/>
        </p:spPr>
      </p:pic>
      <p:pic>
        <p:nvPicPr>
          <p:cNvPr id="20484" name="Picture 2" descr="\\192.168.0.150\public2\Media\POZE\GRANTISHTI\Monitoring visits\Bors Gheorghe\IMG_430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270250"/>
            <a:ext cx="4783138" cy="358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54659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A45F9-85E8-4269-AAE5-43DEA4F873C5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8194" name="Picture 2" descr="\\192.168.0.150\public2\Media\Pu Prezentare LED\Beneficiari\P61501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4859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A45F9-85E8-4269-AAE5-43DEA4F873C5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10242" name="Picture 2" descr="\\192.168.0.150\public2\Media\Pu Prezentare LED\Beneficiari\DSC_02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9106"/>
            <a:ext cx="9144000" cy="607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25822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A45F9-85E8-4269-AAE5-43DEA4F873C5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7170" name="Picture 2" descr="\\192.168.0.150\public2\Media\Pu Prezentare LED\Beneficiari\DSC_00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0" y="260648"/>
            <a:ext cx="45598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\\192.168.0.150\public2\Media\Pu Prezentare LED\Beneficiari\DSC_01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160" y="259904"/>
            <a:ext cx="45598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27139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до работы, после работ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50"/>
          <a:stretch>
            <a:fillRect/>
          </a:stretch>
        </p:blipFill>
        <p:spPr bwMode="auto">
          <a:xfrm>
            <a:off x="2195736" y="2744709"/>
            <a:ext cx="4557278" cy="3629968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FF0000"/>
          </a:solidFill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14341" name="WordArt 5"/>
          <p:cNvSpPr>
            <a:spLocks noChangeArrowheads="1" noChangeShapeType="1" noTextEdit="1"/>
          </p:cNvSpPr>
          <p:nvPr/>
        </p:nvSpPr>
        <p:spPr bwMode="auto">
          <a:xfrm>
            <a:off x="539552" y="4248058"/>
            <a:ext cx="1323975" cy="5238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ro-RO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  <a:cs typeface="Arial"/>
              </a:rPr>
              <a:t>Ș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  <a:cs typeface="Arial"/>
              </a:rPr>
              <a:t>coala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accent3">
                  <a:lumMod val="75000"/>
                </a:schemeClr>
              </a:solidFill>
              <a:latin typeface="Bookman Old Style" pitchFamily="18" charset="0"/>
              <a:cs typeface="Arial"/>
            </a:endParaRPr>
          </a:p>
        </p:txBody>
      </p:sp>
      <p:sp>
        <p:nvSpPr>
          <p:cNvPr id="14342" name="WordArt 6"/>
          <p:cNvSpPr>
            <a:spLocks noChangeArrowheads="1" noChangeShapeType="1" noTextEdit="1"/>
          </p:cNvSpPr>
          <p:nvPr/>
        </p:nvSpPr>
        <p:spPr bwMode="auto">
          <a:xfrm>
            <a:off x="7218363" y="4369987"/>
            <a:ext cx="971550" cy="37941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ro-RO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  <a:cs typeface="Arial"/>
              </a:rPr>
              <a:t>V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  <a:cs typeface="Arial"/>
              </a:rPr>
              <a:t>iaţa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accent3">
                  <a:lumMod val="75000"/>
                </a:schemeClr>
              </a:solidFill>
              <a:latin typeface="Bookman Old Style" pitchFamily="18" charset="0"/>
              <a:cs typeface="Arial"/>
            </a:endParaRPr>
          </a:p>
        </p:txBody>
      </p:sp>
      <p:sp>
        <p:nvSpPr>
          <p:cNvPr id="14344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457200" y="404813"/>
            <a:ext cx="8229600" cy="1872059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ro-RO" sz="2800" dirty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ro-RO" sz="2400" b="1" dirty="0">
                <a:solidFill>
                  <a:srgbClr val="002060"/>
                </a:solidFill>
                <a:latin typeface="Bookman Old Style" pitchFamily="18" charset="0"/>
              </a:rPr>
              <a:t>„Dacă nu vă puteţi imagina situaţiile cu care elevii Dvs. se pot întîlni în viitor,  învăţaţi-i ceea, ce le va fi util în orice situaţie.”</a:t>
            </a:r>
            <a:r>
              <a:rPr lang="ru-RU" sz="2400" dirty="0">
                <a:solidFill>
                  <a:srgbClr val="002060"/>
                </a:solidFill>
                <a:latin typeface="Bookman Old Style" pitchFamily="18" charset="0"/>
              </a:rPr>
              <a:t> </a:t>
            </a:r>
            <a:r>
              <a:rPr lang="ro-RO" sz="2400" dirty="0">
                <a:solidFill>
                  <a:srgbClr val="002060"/>
                </a:solidFill>
                <a:latin typeface="Bookman Old Style" pitchFamily="18" charset="0"/>
              </a:rPr>
              <a:t>           </a:t>
            </a:r>
          </a:p>
          <a:p>
            <a:pPr algn="r">
              <a:lnSpc>
                <a:spcPct val="90000"/>
              </a:lnSpc>
              <a:buFontTx/>
              <a:buNone/>
            </a:pPr>
            <a:r>
              <a:rPr lang="ro-RO" sz="2400" i="1" dirty="0">
                <a:solidFill>
                  <a:srgbClr val="002060"/>
                </a:solidFill>
                <a:latin typeface="Bookman Old Style" pitchFamily="18" charset="0"/>
              </a:rPr>
              <a:t>(</a:t>
            </a:r>
            <a:r>
              <a:rPr lang="pt-BR" sz="2400" i="1" dirty="0">
                <a:solidFill>
                  <a:srgbClr val="002060"/>
                </a:solidFill>
                <a:latin typeface="Bookman Old Style" pitchFamily="18" charset="0"/>
              </a:rPr>
              <a:t>J.Bowden şi F.Marton</a:t>
            </a:r>
            <a:r>
              <a:rPr lang="ro-RO" sz="2400" i="1" dirty="0">
                <a:solidFill>
                  <a:srgbClr val="002060"/>
                </a:solidFill>
                <a:latin typeface="Bookman Old Style" pitchFamily="18" charset="0"/>
              </a:rPr>
              <a:t>)</a:t>
            </a:r>
            <a:r>
              <a:rPr lang="ru-RU" sz="2400" dirty="0">
                <a:solidFill>
                  <a:srgbClr val="002060"/>
                </a:solidFill>
                <a:latin typeface="Bookman Old Style" pitchFamily="18" charset="0"/>
              </a:rPr>
              <a:t> </a:t>
            </a:r>
          </a:p>
          <a:p>
            <a:pPr>
              <a:lnSpc>
                <a:spcPct val="90000"/>
              </a:lnSpc>
            </a:pPr>
            <a:endParaRPr lang="ru-RU" sz="2400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31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7620000" cy="180020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err="1">
                <a:solidFill>
                  <a:srgbClr val="00B0F0"/>
                </a:solidFill>
                <a:latin typeface="Bookman Old Style" pitchFamily="18" charset="0"/>
              </a:rPr>
              <a:t>Va</a:t>
            </a:r>
            <a:r>
              <a:rPr lang="en-US" sz="3600" b="1" dirty="0">
                <a:solidFill>
                  <a:srgbClr val="00B0F0"/>
                </a:solidFill>
                <a:latin typeface="Bookman Old Style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Bookman Old Style" pitchFamily="18" charset="0"/>
              </a:rPr>
              <a:t>multumesc</a:t>
            </a:r>
            <a:r>
              <a:rPr lang="en-US" sz="3600" b="1" dirty="0">
                <a:solidFill>
                  <a:srgbClr val="00B0F0"/>
                </a:solidFill>
                <a:latin typeface="Bookman Old Style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Bookman Old Style" pitchFamily="18" charset="0"/>
              </a:rPr>
              <a:t>pentru</a:t>
            </a:r>
            <a:r>
              <a:rPr lang="en-US" sz="3600" b="1" dirty="0">
                <a:solidFill>
                  <a:srgbClr val="00B0F0"/>
                </a:solidFill>
                <a:latin typeface="Bookman Old Style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Bookman Old Style" pitchFamily="18" charset="0"/>
              </a:rPr>
              <a:t>atentie</a:t>
            </a:r>
            <a:r>
              <a:rPr lang="en-US" sz="3600" b="1" dirty="0">
                <a:solidFill>
                  <a:srgbClr val="00B0F0"/>
                </a:solidFill>
                <a:latin typeface="Bookman Old Style" pitchFamily="18" charset="0"/>
              </a:rPr>
              <a:t>!</a:t>
            </a:r>
            <a:endParaRPr lang="en-US" sz="2700" b="1" dirty="0">
              <a:solidFill>
                <a:srgbClr val="00B0F0"/>
              </a:solidFill>
              <a:latin typeface="Bookman Old Styl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7" y="1988840"/>
            <a:ext cx="7620000" cy="4032448"/>
          </a:xfrm>
        </p:spPr>
        <p:txBody>
          <a:bodyPr>
            <a:noAutofit/>
          </a:bodyPr>
          <a:lstStyle/>
          <a:p>
            <a:endParaRPr lang="ro-RO" sz="900" dirty="0">
              <a:solidFill>
                <a:srgbClr val="002060"/>
              </a:solidFill>
              <a:latin typeface="Cambria Math" pitchFamily="18" charset="0"/>
              <a:ea typeface="Cambria Math" pitchFamily="18" charset="0"/>
            </a:endParaRPr>
          </a:p>
          <a:p>
            <a:pPr marL="114300" indent="0">
              <a:buNone/>
            </a:pPr>
            <a:r>
              <a:rPr lang="en-US" sz="4000" dirty="0">
                <a:solidFill>
                  <a:srgbClr val="002060"/>
                </a:solidFill>
              </a:rPr>
              <a:t>Date de contact:</a:t>
            </a:r>
            <a:endParaRPr lang="ro-RO" sz="4000" dirty="0">
              <a:solidFill>
                <a:srgbClr val="002060"/>
              </a:solidFill>
            </a:endParaRPr>
          </a:p>
          <a:p>
            <a:pPr marL="114300" indent="0">
              <a:buNone/>
            </a:pPr>
            <a:r>
              <a:rPr lang="en-US" sz="2800" b="1" dirty="0">
                <a:solidFill>
                  <a:srgbClr val="002060"/>
                </a:solidFill>
              </a:rPr>
              <a:t>CEDA: </a:t>
            </a:r>
            <a:r>
              <a:rPr lang="en-US" sz="2800" dirty="0">
                <a:solidFill>
                  <a:srgbClr val="002060"/>
                </a:solidFill>
              </a:rPr>
              <a:t>Chi</a:t>
            </a:r>
            <a:r>
              <a:rPr lang="ro-RO" sz="2800" dirty="0">
                <a:solidFill>
                  <a:srgbClr val="002060"/>
                </a:solidFill>
              </a:rPr>
              <a:t>ș</a:t>
            </a:r>
            <a:r>
              <a:rPr lang="en-US" sz="2800" dirty="0" err="1">
                <a:solidFill>
                  <a:srgbClr val="002060"/>
                </a:solidFill>
              </a:rPr>
              <a:t>inau</a:t>
            </a:r>
            <a:r>
              <a:rPr lang="en-US" sz="2800" dirty="0">
                <a:solidFill>
                  <a:srgbClr val="002060"/>
                </a:solidFill>
              </a:rPr>
              <a:t> MD</a:t>
            </a:r>
            <a:r>
              <a:rPr lang="ro-RO" sz="2800" dirty="0">
                <a:solidFill>
                  <a:srgbClr val="002060"/>
                </a:solidFill>
              </a:rPr>
              <a:t> </a:t>
            </a:r>
            <a:r>
              <a:rPr lang="en-US" sz="2800" dirty="0">
                <a:solidFill>
                  <a:srgbClr val="002060"/>
                </a:solidFill>
              </a:rPr>
              <a:t>2012</a:t>
            </a:r>
            <a:r>
              <a:rPr lang="ro-RO" sz="2800" dirty="0">
                <a:solidFill>
                  <a:srgbClr val="002060"/>
                </a:solidFill>
              </a:rPr>
              <a:t>, 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ro-RO" sz="2800" dirty="0">
                <a:solidFill>
                  <a:srgbClr val="002060"/>
                </a:solidFill>
              </a:rPr>
              <a:t>str. </a:t>
            </a:r>
            <a:r>
              <a:rPr lang="en-US" sz="2800" dirty="0">
                <a:solidFill>
                  <a:srgbClr val="002060"/>
                </a:solidFill>
              </a:rPr>
              <a:t>M. </a:t>
            </a:r>
            <a:r>
              <a:rPr lang="en-US" sz="2800" dirty="0" err="1">
                <a:solidFill>
                  <a:srgbClr val="002060"/>
                </a:solidFill>
              </a:rPr>
              <a:t>Eminescu</a:t>
            </a:r>
            <a:r>
              <a:rPr lang="en-US" sz="2800" dirty="0">
                <a:solidFill>
                  <a:srgbClr val="002060"/>
                </a:solidFill>
              </a:rPr>
              <a:t> 35, </a:t>
            </a:r>
            <a:r>
              <a:rPr lang="en-US" sz="2800" dirty="0" err="1">
                <a:solidFill>
                  <a:srgbClr val="002060"/>
                </a:solidFill>
              </a:rPr>
              <a:t>ofic</a:t>
            </a:r>
            <a:r>
              <a:rPr lang="ro-RO" sz="2800" dirty="0">
                <a:solidFill>
                  <a:srgbClr val="002060"/>
                </a:solidFill>
              </a:rPr>
              <a:t>iul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ro-RO" sz="2800" dirty="0">
                <a:solidFill>
                  <a:srgbClr val="002060"/>
                </a:solidFill>
              </a:rPr>
              <a:t>7</a:t>
            </a:r>
            <a:r>
              <a:rPr lang="en-US" sz="2800" dirty="0">
                <a:solidFill>
                  <a:srgbClr val="002060"/>
                </a:solidFill>
              </a:rPr>
              <a:t>  </a:t>
            </a:r>
          </a:p>
          <a:p>
            <a:pPr marL="114300" indent="0">
              <a:buNone/>
            </a:pPr>
            <a:r>
              <a:rPr lang="ro-RO" sz="2800" dirty="0" err="1">
                <a:solidFill>
                  <a:srgbClr val="002060"/>
                </a:solidFill>
              </a:rPr>
              <a:t>Telef</a:t>
            </a:r>
            <a:r>
              <a:rPr lang="en-US" sz="2800" dirty="0">
                <a:solidFill>
                  <a:srgbClr val="002060"/>
                </a:solidFill>
              </a:rPr>
              <a:t>on: +373 (22)885-425 </a:t>
            </a:r>
          </a:p>
          <a:p>
            <a:pPr marL="114300" indent="0">
              <a:buNone/>
            </a:pPr>
            <a:r>
              <a:rPr lang="ro-RO" sz="2800" dirty="0" err="1">
                <a:solidFill>
                  <a:srgbClr val="002060"/>
                </a:solidFill>
              </a:rPr>
              <a:t>Telef</a:t>
            </a:r>
            <a:r>
              <a:rPr lang="en-US" sz="2800" dirty="0">
                <a:solidFill>
                  <a:srgbClr val="002060"/>
                </a:solidFill>
              </a:rPr>
              <a:t>on/fax: +373(22)  885- 426 </a:t>
            </a:r>
          </a:p>
          <a:p>
            <a:pPr marL="114300" indent="0">
              <a:buNone/>
            </a:pPr>
            <a:r>
              <a:rPr lang="en-US" sz="2800" dirty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hlinkClick r:id="rId2"/>
              </a:rPr>
              <a:t>www.ceda.md</a:t>
            </a:r>
            <a:endParaRPr lang="ro-RO" sz="2800" dirty="0">
              <a:solidFill>
                <a:srgbClr val="002060"/>
              </a:solidFill>
              <a:latin typeface="Cambria Math" pitchFamily="18" charset="0"/>
              <a:ea typeface="Cambria Math" pitchFamily="18" charset="0"/>
            </a:endParaRPr>
          </a:p>
          <a:p>
            <a:pPr marL="114300" indent="0">
              <a:buNone/>
            </a:pPr>
            <a:r>
              <a:rPr lang="en-US" sz="2800" dirty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hlinkClick r:id="rId3"/>
              </a:rPr>
              <a:t>lsclifos@ceda.md</a:t>
            </a:r>
            <a:r>
              <a:rPr lang="en-US" sz="2800" dirty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 </a:t>
            </a:r>
            <a:endParaRPr lang="ro-RO" sz="2800" dirty="0">
              <a:solidFill>
                <a:srgbClr val="002060"/>
              </a:solidFill>
              <a:latin typeface="Cambria Math" pitchFamily="18" charset="0"/>
              <a:ea typeface="Cambria Math" pitchFamily="18" charset="0"/>
            </a:endParaRPr>
          </a:p>
          <a:p>
            <a:pPr marL="114300" indent="0" algn="ctr">
              <a:buNone/>
            </a:pPr>
            <a:r>
              <a:rPr lang="ro-RO" sz="3000" dirty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sz="3000" dirty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 </a:t>
            </a:r>
            <a:endParaRPr lang="ro-RO" sz="3000" dirty="0">
              <a:solidFill>
                <a:srgbClr val="002060"/>
              </a:solidFill>
              <a:latin typeface="Cambria Math" pitchFamily="18" charset="0"/>
              <a:ea typeface="Cambria Math" pitchFamily="18" charset="0"/>
            </a:endParaRPr>
          </a:p>
          <a:p>
            <a:endParaRPr lang="ro-RO" sz="900" dirty="0">
              <a:solidFill>
                <a:srgbClr val="002060"/>
              </a:solidFill>
              <a:latin typeface="Cambria Math" pitchFamily="18" charset="0"/>
              <a:ea typeface="Cambria Math" pitchFamily="18" charset="0"/>
            </a:endParaRPr>
          </a:p>
          <a:p>
            <a:pPr marL="114300" indent="0">
              <a:buNone/>
            </a:pPr>
            <a:endParaRPr lang="ro-RO" sz="3000" dirty="0">
              <a:solidFill>
                <a:srgbClr val="002060"/>
              </a:solidFill>
              <a:latin typeface="Cambria Math" pitchFamily="18" charset="0"/>
              <a:ea typeface="Cambria Math" pitchFamily="18" charset="0"/>
            </a:endParaRPr>
          </a:p>
          <a:p>
            <a:endParaRPr lang="ro-RO" sz="900" dirty="0">
              <a:solidFill>
                <a:srgbClr val="002060"/>
              </a:solidFill>
              <a:latin typeface="Cambria Math" pitchFamily="18" charset="0"/>
              <a:ea typeface="Cambria Math" pitchFamily="18" charset="0"/>
            </a:endParaRPr>
          </a:p>
          <a:p>
            <a:pPr marL="114300" indent="0">
              <a:buNone/>
            </a:pPr>
            <a:endParaRPr lang="ro-RO" sz="3000" dirty="0">
              <a:solidFill>
                <a:srgbClr val="002060"/>
              </a:solidFill>
              <a:latin typeface="Cambria Math" pitchFamily="18" charset="0"/>
              <a:ea typeface="Cambria Math" pitchFamily="18" charset="0"/>
            </a:endParaRPr>
          </a:p>
          <a:p>
            <a:endParaRPr lang="ro-RO" sz="900" dirty="0">
              <a:solidFill>
                <a:srgbClr val="002060"/>
              </a:solidFill>
              <a:latin typeface="Cambria Math" pitchFamily="18" charset="0"/>
              <a:ea typeface="Cambria Math" pitchFamily="18" charset="0"/>
            </a:endParaRPr>
          </a:p>
          <a:p>
            <a:pPr marL="114300" indent="0">
              <a:buNone/>
            </a:pPr>
            <a:endParaRPr lang="ro-RO" sz="3000" dirty="0">
              <a:solidFill>
                <a:srgbClr val="002060"/>
              </a:solidFill>
              <a:latin typeface="Cambria Math" pitchFamily="18" charset="0"/>
              <a:ea typeface="Cambria Math" pitchFamily="18" charset="0"/>
            </a:endParaRPr>
          </a:p>
          <a:p>
            <a:endParaRPr lang="ro-RO" sz="900" dirty="0">
              <a:solidFill>
                <a:srgbClr val="002060"/>
              </a:solidFill>
              <a:latin typeface="Cambria Math" pitchFamily="18" charset="0"/>
              <a:ea typeface="Cambria Math" pitchFamily="18" charset="0"/>
            </a:endParaRPr>
          </a:p>
          <a:p>
            <a:pPr marL="114300" indent="0">
              <a:buNone/>
            </a:pPr>
            <a:endParaRPr lang="en-US" sz="3000" dirty="0">
              <a:solidFill>
                <a:srgbClr val="002060"/>
              </a:solidFill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4" name="Picture 3" descr="Картинки по запросу imagini educatie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427" y="4869160"/>
            <a:ext cx="1349499" cy="16529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5339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o-RO" sz="3600" b="1" dirty="0">
                <a:solidFill>
                  <a:srgbClr val="002060"/>
                </a:solidFill>
                <a:latin typeface="Bookman Old Style" pitchFamily="18" charset="0"/>
              </a:rPr>
              <a:t>Educație pentru carieră - REVOCC</a:t>
            </a:r>
            <a:endParaRPr lang="en-US" sz="3600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1530242"/>
              </p:ext>
            </p:extLst>
          </p:nvPr>
        </p:nvGraphicFramePr>
        <p:xfrm>
          <a:off x="457200" y="1600200"/>
          <a:ext cx="762000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1" descr="Описание: logo CEDA 2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430" y="1918930"/>
            <a:ext cx="1132076" cy="436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2" descr="Описание: \\Fileserver\public3\REVOCC\Materials_under_development\LOGOs_foaie_antet\Logo ADA_01 new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892" y="3523235"/>
            <a:ext cx="1432237" cy="476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:\Users\User_2\Desktop\es.pn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5159580"/>
            <a:ext cx="1157006" cy="479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6" descr="C:\Documents and Settings\Administrator\Desktop\LOGO ME.bmp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54" y="5157192"/>
            <a:ext cx="1368152" cy="5092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75531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rmAutofit/>
          </a:bodyPr>
          <a:lstStyle/>
          <a:p>
            <a:r>
              <a:rPr lang="ro-RO" sz="3200" b="1" dirty="0">
                <a:solidFill>
                  <a:srgbClr val="002060"/>
                </a:solidFill>
                <a:latin typeface="Bookman Old Style" pitchFamily="18" charset="0"/>
              </a:rPr>
              <a:t>Educație pentru carieră</a:t>
            </a:r>
            <a:br>
              <a:rPr lang="ro-RO" sz="3200" b="1" dirty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o-RO" sz="3200" b="1" dirty="0">
                <a:solidFill>
                  <a:srgbClr val="002060"/>
                </a:solidFill>
                <a:latin typeface="Bookman Old Style" pitchFamily="18" charset="0"/>
              </a:rPr>
              <a:t>Obiective specific</a:t>
            </a:r>
            <a:r>
              <a:rPr lang="en-US" sz="3200" b="1" dirty="0">
                <a:solidFill>
                  <a:srgbClr val="002060"/>
                </a:solidFill>
                <a:latin typeface="Bookman Old Style" pitchFamily="18" charset="0"/>
              </a:rPr>
              <a:t>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endParaRPr lang="ro-RO" dirty="0"/>
          </a:p>
          <a:p>
            <a:pPr marL="0" indent="0">
              <a:buNone/>
            </a:pPr>
            <a:r>
              <a:rPr lang="en-US" sz="2800" b="1" dirty="0" err="1">
                <a:solidFill>
                  <a:srgbClr val="002060"/>
                </a:solidFill>
                <a:latin typeface="Bookman Old Style" pitchFamily="18" charset="0"/>
                <a:ea typeface="Cambria Math" pitchFamily="18" charset="0"/>
              </a:rPr>
              <a:t>Obiectivul</a:t>
            </a:r>
            <a:r>
              <a:rPr lang="en-US" sz="2800" b="1" dirty="0">
                <a:solidFill>
                  <a:srgbClr val="002060"/>
                </a:solidFill>
                <a:latin typeface="Bookman Old Style" pitchFamily="18" charset="0"/>
                <a:ea typeface="Cambria Math" pitchFamily="18" charset="0"/>
              </a:rPr>
              <a:t> nr.1. </a:t>
            </a:r>
            <a:r>
              <a:rPr lang="ro-RO" sz="2800" dirty="0">
                <a:solidFill>
                  <a:srgbClr val="002060"/>
                </a:solidFill>
                <a:latin typeface="Bookman Old Style" pitchFamily="18" charset="0"/>
                <a:ea typeface="Cambria Math" pitchFamily="18" charset="0"/>
              </a:rPr>
              <a:t>Sporirea calității Orientării Profesionale și Consilierii în Carieră la nivelul învățămîntului secundar și profesional tehnic secundar  </a:t>
            </a:r>
          </a:p>
          <a:p>
            <a:pPr marL="0" indent="0">
              <a:buNone/>
            </a:pPr>
            <a:endParaRPr lang="en-US" sz="2800" dirty="0">
              <a:solidFill>
                <a:srgbClr val="002060"/>
              </a:solidFill>
              <a:latin typeface="Bookman Old Style" pitchFamily="18" charset="0"/>
              <a:ea typeface="Cambria Math" pitchFamily="18" charset="0"/>
            </a:endParaRPr>
          </a:p>
          <a:p>
            <a:pPr marL="0" indent="0">
              <a:buNone/>
            </a:pPr>
            <a:r>
              <a:rPr lang="en-US" sz="2800" b="1" dirty="0" err="1">
                <a:solidFill>
                  <a:srgbClr val="002060"/>
                </a:solidFill>
                <a:latin typeface="Bookman Old Style" pitchFamily="18" charset="0"/>
                <a:ea typeface="Cambria Math" pitchFamily="18" charset="0"/>
              </a:rPr>
              <a:t>Obiectivul</a:t>
            </a:r>
            <a:r>
              <a:rPr lang="en-US" sz="2800" b="1" dirty="0">
                <a:solidFill>
                  <a:srgbClr val="002060"/>
                </a:solidFill>
                <a:latin typeface="Bookman Old Style" pitchFamily="18" charset="0"/>
                <a:ea typeface="Cambria Math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Bookman Old Style" pitchFamily="18" charset="0"/>
                <a:ea typeface="Cambria Math" pitchFamily="18" charset="0"/>
              </a:rPr>
              <a:t>nr</a:t>
            </a:r>
            <a:r>
              <a:rPr lang="en-US" sz="2800" b="1" dirty="0">
                <a:solidFill>
                  <a:srgbClr val="002060"/>
                </a:solidFill>
                <a:latin typeface="Bookman Old Style" pitchFamily="18" charset="0"/>
                <a:ea typeface="Cambria Math" pitchFamily="18" charset="0"/>
              </a:rPr>
              <a:t>. 2.</a:t>
            </a:r>
            <a:r>
              <a:rPr lang="en-US" sz="2800" dirty="0">
                <a:solidFill>
                  <a:srgbClr val="002060"/>
                </a:solidFill>
                <a:latin typeface="Bookman Old Style" pitchFamily="18" charset="0"/>
                <a:ea typeface="Cambria Math" pitchFamily="18" charset="0"/>
              </a:rPr>
              <a:t> </a:t>
            </a:r>
            <a:r>
              <a:rPr lang="ro-RO" sz="2800" dirty="0">
                <a:solidFill>
                  <a:srgbClr val="002060"/>
                </a:solidFill>
                <a:latin typeface="Bookman Old Style" pitchFamily="18" charset="0"/>
                <a:ea typeface="Cambria Math" pitchFamily="18" charset="0"/>
              </a:rPr>
              <a:t>Fortificarea capacității instituționale a furnizorilor de servicii extrașcolare de </a:t>
            </a:r>
            <a:r>
              <a:rPr lang="en-US" sz="2800" dirty="0" err="1">
                <a:solidFill>
                  <a:srgbClr val="002060"/>
                </a:solidFill>
                <a:latin typeface="Bookman Old Style" pitchFamily="18" charset="0"/>
                <a:ea typeface="Cambria Math" pitchFamily="18" charset="0"/>
              </a:rPr>
              <a:t>ghidare</a:t>
            </a:r>
            <a:r>
              <a:rPr lang="en-US" sz="2800" dirty="0">
                <a:solidFill>
                  <a:srgbClr val="002060"/>
                </a:solidFill>
                <a:latin typeface="Bookman Old Style" pitchFamily="18" charset="0"/>
                <a:ea typeface="Cambria Math" pitchFamily="18" charset="0"/>
              </a:rPr>
              <a:t> </a:t>
            </a:r>
            <a:r>
              <a:rPr lang="ro-RO" sz="2800" dirty="0">
                <a:solidFill>
                  <a:srgbClr val="002060"/>
                </a:solidFill>
                <a:latin typeface="Bookman Old Style" pitchFamily="18" charset="0"/>
                <a:ea typeface="Cambria Math" pitchFamily="18" charset="0"/>
              </a:rPr>
              <a:t>în carieră,  crearea și implementarea unor servicii noi</a:t>
            </a:r>
            <a:endParaRPr lang="en-US" sz="2800" dirty="0">
              <a:solidFill>
                <a:srgbClr val="002060"/>
              </a:solidFill>
              <a:latin typeface="Bookman Old Style" pitchFamily="18" charset="0"/>
              <a:ea typeface="Cambria Math" pitchFamily="18" charset="0"/>
            </a:endParaRPr>
          </a:p>
          <a:p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180" y="317996"/>
            <a:ext cx="2736850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44004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o-MD" b="1" dirty="0">
                <a:solidFill>
                  <a:srgbClr val="002060"/>
                </a:solidFill>
              </a:rPr>
              <a:t>Educație pentru carieră</a:t>
            </a:r>
            <a:endParaRPr lang="ru-MD" b="1" dirty="0">
              <a:solidFill>
                <a:srgbClr val="002060"/>
              </a:solidFill>
            </a:endParaRPr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o-MD" sz="2400" dirty="0">
                <a:latin typeface="Bookman Old Style" panose="02050604050505020204" pitchFamily="18" charset="0"/>
              </a:rPr>
              <a:t>Studiu inițial</a:t>
            </a:r>
          </a:p>
          <a:p>
            <a:r>
              <a:rPr lang="ro-MD" sz="2400" dirty="0">
                <a:latin typeface="Bookman Old Style" panose="02050604050505020204" pitchFamily="18" charset="0"/>
              </a:rPr>
              <a:t>Vizită de studiu – Austria</a:t>
            </a:r>
          </a:p>
          <a:p>
            <a:r>
              <a:rPr lang="ro-MD" sz="2400" dirty="0">
                <a:latin typeface="Bookman Old Style" panose="02050604050505020204" pitchFamily="18" charset="0"/>
              </a:rPr>
              <a:t>Elaborarea conceptului de educație pentru carieră axat pe 4 piloni:</a:t>
            </a:r>
          </a:p>
          <a:p>
            <a:endParaRPr lang="ro-MD" sz="900" dirty="0">
              <a:latin typeface="Bookman Old Style" panose="02050604050505020204" pitchFamily="18" charset="0"/>
            </a:endParaRPr>
          </a:p>
          <a:p>
            <a:pPr>
              <a:buFontTx/>
              <a:buChar char="-"/>
            </a:pPr>
            <a:r>
              <a:rPr lang="ro-MD" sz="2400" dirty="0">
                <a:latin typeface="Bookman Old Style" panose="02050604050505020204" pitchFamily="18" charset="0"/>
              </a:rPr>
              <a:t>Informare</a:t>
            </a:r>
          </a:p>
          <a:p>
            <a:pPr>
              <a:buFontTx/>
              <a:buChar char="-"/>
            </a:pPr>
            <a:r>
              <a:rPr lang="ro-MD" sz="2400" dirty="0">
                <a:latin typeface="Bookman Old Style" panose="02050604050505020204" pitchFamily="18" charset="0"/>
              </a:rPr>
              <a:t>Autocunoaștere</a:t>
            </a:r>
          </a:p>
          <a:p>
            <a:pPr>
              <a:buFontTx/>
              <a:buChar char="-"/>
            </a:pPr>
            <a:r>
              <a:rPr lang="ro-MD" sz="2400" dirty="0">
                <a:latin typeface="Bookman Old Style" panose="02050604050505020204" pitchFamily="18" charset="0"/>
              </a:rPr>
              <a:t>Marketing</a:t>
            </a:r>
          </a:p>
          <a:p>
            <a:pPr>
              <a:buFontTx/>
              <a:buChar char="-"/>
            </a:pPr>
            <a:r>
              <a:rPr lang="ro-MD" sz="2400" dirty="0">
                <a:latin typeface="Bookman Old Style" panose="02050604050505020204" pitchFamily="18" charset="0"/>
              </a:rPr>
              <a:t>Decizii axate pe valori</a:t>
            </a:r>
          </a:p>
          <a:p>
            <a:pPr>
              <a:buFontTx/>
              <a:buChar char="-"/>
            </a:pPr>
            <a:endParaRPr lang="ro-MD" sz="1000" dirty="0">
              <a:latin typeface="Bookman Old Style" panose="02050604050505020204" pitchFamily="18" charset="0"/>
            </a:endParaRPr>
          </a:p>
          <a:p>
            <a:r>
              <a:rPr lang="ro-MD" sz="2400" dirty="0">
                <a:latin typeface="Bookman Old Style" panose="02050604050505020204" pitchFamily="18" charset="0"/>
              </a:rPr>
              <a:t>Planificarea activităților</a:t>
            </a:r>
            <a:endParaRPr lang="ru-MD" sz="24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947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o-RO" sz="3200" b="1" dirty="0">
                <a:solidFill>
                  <a:srgbClr val="002060"/>
                </a:solidFill>
                <a:latin typeface="Bookman Old Style" pitchFamily="18" charset="0"/>
              </a:rPr>
              <a:t>Sistemul de competențe</a:t>
            </a:r>
            <a:endParaRPr lang="en-US" sz="3200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600200"/>
          <a:ext cx="762000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902522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994122"/>
          </a:xfrm>
        </p:spPr>
        <p:txBody>
          <a:bodyPr/>
          <a:lstStyle/>
          <a:p>
            <a:pPr algn="ctr"/>
            <a:r>
              <a:rPr lang="ro-MD" sz="32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Educație pentru carieră. Activități</a:t>
            </a:r>
            <a:endParaRPr lang="ru-MD" sz="32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>
          <a:xfrm>
            <a:off x="457200" y="1340768"/>
            <a:ext cx="7620000" cy="5060032"/>
          </a:xfrm>
        </p:spPr>
        <p:txBody>
          <a:bodyPr/>
          <a:lstStyle/>
          <a:p>
            <a:r>
              <a:rPr lang="ro-MD" dirty="0">
                <a:latin typeface="Bookman Old Style" panose="02050604050505020204" pitchFamily="18" charset="0"/>
              </a:rPr>
              <a:t>Revizuirea modulului ”Dezvoltare personală și proiectarea carierei”:</a:t>
            </a:r>
          </a:p>
          <a:p>
            <a:pPr>
              <a:buFontTx/>
              <a:buChar char="-"/>
            </a:pPr>
            <a:r>
              <a:rPr lang="ro-MD" dirty="0">
                <a:latin typeface="Bookman Old Style" panose="02050604050505020204" pitchFamily="18" charset="0"/>
              </a:rPr>
              <a:t>Educația civică</a:t>
            </a:r>
          </a:p>
          <a:p>
            <a:pPr>
              <a:buFontTx/>
              <a:buChar char="-"/>
            </a:pPr>
            <a:r>
              <a:rPr lang="ro-MD" dirty="0">
                <a:latin typeface="Bookman Old Style" panose="02050604050505020204" pitchFamily="18" charset="0"/>
              </a:rPr>
              <a:t>Dirigenție</a:t>
            </a:r>
          </a:p>
          <a:p>
            <a:pPr>
              <a:buFontTx/>
              <a:buChar char="-"/>
            </a:pPr>
            <a:endParaRPr lang="ro-MD" sz="1000" dirty="0">
              <a:latin typeface="Bookman Old Style" panose="02050604050505020204" pitchFamily="18" charset="0"/>
            </a:endParaRPr>
          </a:p>
          <a:p>
            <a:r>
              <a:rPr lang="ro-MD" dirty="0">
                <a:latin typeface="Bookman Old Style" panose="02050604050505020204" pitchFamily="18" charset="0"/>
              </a:rPr>
              <a:t>Elaborarea materialelor pentru elevi, profesori și diriginți – asigurarea sinergiei</a:t>
            </a:r>
          </a:p>
          <a:p>
            <a:endParaRPr lang="ro-MD" sz="900" dirty="0">
              <a:latin typeface="Bookman Old Style" panose="02050604050505020204" pitchFamily="18" charset="0"/>
            </a:endParaRPr>
          </a:p>
          <a:p>
            <a:r>
              <a:rPr lang="ro-MD" dirty="0">
                <a:latin typeface="Bookman Old Style" panose="02050604050505020204" pitchFamily="18" charset="0"/>
              </a:rPr>
              <a:t>Selectarea școlilor pilot</a:t>
            </a:r>
          </a:p>
          <a:p>
            <a:endParaRPr lang="ro-MD" sz="900" dirty="0">
              <a:latin typeface="Bookman Old Style" panose="02050604050505020204" pitchFamily="18" charset="0"/>
            </a:endParaRPr>
          </a:p>
          <a:p>
            <a:r>
              <a:rPr lang="ro-MD" dirty="0">
                <a:latin typeface="Bookman Old Style" panose="02050604050505020204" pitchFamily="18" charset="0"/>
              </a:rPr>
              <a:t>Formarea cadrelor didactice</a:t>
            </a:r>
          </a:p>
          <a:p>
            <a:endParaRPr lang="ro-MD" sz="900" dirty="0">
              <a:latin typeface="Bookman Old Style" panose="02050604050505020204" pitchFamily="18" charset="0"/>
            </a:endParaRPr>
          </a:p>
          <a:p>
            <a:r>
              <a:rPr lang="ro-MD" dirty="0">
                <a:latin typeface="Bookman Old Style" panose="02050604050505020204" pitchFamily="18" charset="0"/>
              </a:rPr>
              <a:t>Pilotarea materialelor</a:t>
            </a:r>
          </a:p>
          <a:p>
            <a:endParaRPr lang="ro-MD" sz="900" dirty="0">
              <a:latin typeface="Bookman Old Style" panose="02050604050505020204" pitchFamily="18" charset="0"/>
            </a:endParaRPr>
          </a:p>
          <a:p>
            <a:r>
              <a:rPr lang="ro-MD" dirty="0">
                <a:latin typeface="Bookman Old Style" panose="02050604050505020204" pitchFamily="18" charset="0"/>
              </a:rPr>
              <a:t>Formularea concluziilor și a recomandărilor</a:t>
            </a:r>
            <a:endParaRPr lang="ru-MD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5336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/>
            <a:br>
              <a:rPr lang="ro-RO" sz="2400" b="1" dirty="0">
                <a:solidFill>
                  <a:srgbClr val="002060"/>
                </a:solidFill>
                <a:latin typeface="Bookman Old Style" panose="02050604050505020204" pitchFamily="18" charset="0"/>
              </a:rPr>
            </a:br>
            <a:r>
              <a:rPr lang="ro-RO" sz="24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S</a:t>
            </a:r>
            <a:r>
              <a:rPr lang="en-US" sz="2400" b="1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copul</a:t>
            </a:r>
            <a:r>
              <a:rPr lang="en-US" sz="24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Modulului</a:t>
            </a:r>
            <a:r>
              <a:rPr lang="ro-MD" sz="24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:</a:t>
            </a:r>
            <a:r>
              <a:rPr lang="en-US" sz="24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br>
              <a:rPr lang="ro-RO" sz="2400" dirty="0">
                <a:solidFill>
                  <a:srgbClr val="002060"/>
                </a:solidFill>
                <a:latin typeface="Bookman Old Style" panose="02050604050505020204" pitchFamily="18" charset="0"/>
              </a:rPr>
            </a:br>
            <a:r>
              <a:rPr lang="ro-RO" sz="24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Dezvoltarea competenţei de proiectare a carierei</a:t>
            </a:r>
            <a:br>
              <a:rPr lang="en-US" sz="2400" b="1" dirty="0"/>
            </a:b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US" dirty="0" err="1"/>
              <a:t>Elevilor</a:t>
            </a:r>
            <a:r>
              <a:rPr lang="en-US" dirty="0"/>
              <a:t> le-a </a:t>
            </a:r>
            <a:r>
              <a:rPr lang="en-US" dirty="0" err="1"/>
              <a:t>placut</a:t>
            </a:r>
            <a:r>
              <a:rPr lang="en-US" dirty="0"/>
              <a:t> </a:t>
            </a:r>
            <a:r>
              <a:rPr lang="en-US" dirty="0" err="1"/>
              <a:t>modulul</a:t>
            </a:r>
            <a:r>
              <a:rPr lang="en-US" dirty="0"/>
              <a:t>, au </a:t>
            </a:r>
            <a:r>
              <a:rPr lang="en-US" dirty="0" err="1"/>
              <a:t>apreciat</a:t>
            </a:r>
            <a:r>
              <a:rPr lang="en-US" dirty="0"/>
              <a:t> </a:t>
            </a:r>
            <a:r>
              <a:rPr lang="en-US" dirty="0" err="1"/>
              <a:t>instrumentele</a:t>
            </a:r>
            <a:r>
              <a:rPr lang="en-US" dirty="0"/>
              <a:t> </a:t>
            </a:r>
            <a:r>
              <a:rPr lang="en-US" dirty="0" err="1"/>
              <a:t>propuse</a:t>
            </a:r>
            <a:r>
              <a:rPr lang="ro-MD" dirty="0"/>
              <a:t> -</a:t>
            </a:r>
            <a:r>
              <a:rPr lang="en-US" dirty="0"/>
              <a:t> 89 % s-au </a:t>
            </a:r>
            <a:r>
              <a:rPr lang="en-US" dirty="0" err="1"/>
              <a:t>implicat</a:t>
            </a:r>
            <a:r>
              <a:rPr lang="en-US" dirty="0"/>
              <a:t> </a:t>
            </a:r>
            <a:r>
              <a:rPr lang="en-US" dirty="0" err="1"/>
              <a:t>activ</a:t>
            </a:r>
            <a:r>
              <a:rPr lang="en-US" dirty="0"/>
              <a:t> la </a:t>
            </a:r>
            <a:r>
              <a:rPr lang="en-US" dirty="0" err="1"/>
              <a:t>orele</a:t>
            </a:r>
            <a:r>
              <a:rPr lang="en-US" dirty="0"/>
              <a:t> de </a:t>
            </a:r>
            <a:r>
              <a:rPr lang="en-US" dirty="0" err="1"/>
              <a:t>dirigenție</a:t>
            </a:r>
            <a:endParaRPr lang="ro-RO" dirty="0"/>
          </a:p>
          <a:p>
            <a:pPr marL="114300" lvl="0" indent="0">
              <a:buNone/>
            </a:pPr>
            <a:endParaRPr lang="ro-RO" sz="900" dirty="0"/>
          </a:p>
          <a:p>
            <a:pPr lvl="0"/>
            <a:r>
              <a:rPr lang="en-US" dirty="0" err="1"/>
              <a:t>Majoritatea</a:t>
            </a:r>
            <a:r>
              <a:rPr lang="en-US" dirty="0"/>
              <a:t> </a:t>
            </a:r>
            <a:r>
              <a:rPr lang="en-US" dirty="0" err="1"/>
              <a:t>proiectelor</a:t>
            </a:r>
            <a:r>
              <a:rPr lang="en-US" dirty="0"/>
              <a:t> elaborate au </a:t>
            </a:r>
            <a:r>
              <a:rPr lang="en-US" dirty="0" err="1"/>
              <a:t>fost</a:t>
            </a:r>
            <a:r>
              <a:rPr lang="en-US" dirty="0"/>
              <a:t> </a:t>
            </a:r>
            <a:r>
              <a:rPr lang="en-US" dirty="0" err="1"/>
              <a:t>aplicate</a:t>
            </a:r>
            <a:r>
              <a:rPr lang="en-US" dirty="0"/>
              <a:t> </a:t>
            </a:r>
            <a:r>
              <a:rPr lang="en-US" dirty="0" err="1"/>
              <a:t>fără</a:t>
            </a:r>
            <a:r>
              <a:rPr lang="en-US" dirty="0"/>
              <a:t> </a:t>
            </a:r>
            <a:r>
              <a:rPr lang="en-US" dirty="0" err="1"/>
              <a:t>dificultăți</a:t>
            </a:r>
            <a:r>
              <a:rPr lang="en-US" dirty="0"/>
              <a:t>. </a:t>
            </a:r>
            <a:endParaRPr lang="ro-MD" dirty="0"/>
          </a:p>
          <a:p>
            <a:pPr lvl="0"/>
            <a:endParaRPr lang="ro-MD" sz="1000" dirty="0"/>
          </a:p>
          <a:p>
            <a:pPr lvl="0"/>
            <a:r>
              <a:rPr lang="en-US" dirty="0"/>
              <a:t>65,6% din </a:t>
            </a:r>
            <a:r>
              <a:rPr lang="en-US" dirty="0" err="1"/>
              <a:t>diriginți</a:t>
            </a:r>
            <a:r>
              <a:rPr lang="en-US" dirty="0"/>
              <a:t> au </a:t>
            </a:r>
            <a:r>
              <a:rPr lang="en-US" dirty="0" err="1"/>
              <a:t>colaborat</a:t>
            </a:r>
            <a:r>
              <a:rPr lang="en-US" dirty="0"/>
              <a:t> cu </a:t>
            </a:r>
            <a:r>
              <a:rPr lang="en-US" dirty="0" err="1"/>
              <a:t>profesorii</a:t>
            </a:r>
            <a:r>
              <a:rPr lang="en-US" dirty="0"/>
              <a:t> de </a:t>
            </a:r>
            <a:r>
              <a:rPr lang="en-US" dirty="0" err="1"/>
              <a:t>educație</a:t>
            </a:r>
            <a:r>
              <a:rPr lang="en-US" dirty="0"/>
              <a:t> </a:t>
            </a:r>
            <a:r>
              <a:rPr lang="en-US" dirty="0" err="1"/>
              <a:t>civică</a:t>
            </a:r>
            <a:r>
              <a:rPr lang="en-US" dirty="0"/>
              <a:t> </a:t>
            </a:r>
            <a:r>
              <a:rPr lang="ro-MD" dirty="0"/>
              <a:t>și alte persoane</a:t>
            </a:r>
            <a:endParaRPr lang="ro-RO" dirty="0"/>
          </a:p>
          <a:p>
            <a:pPr marL="114300" lvl="0" indent="0">
              <a:buNone/>
            </a:pPr>
            <a:endParaRPr lang="ro-RO" sz="900" dirty="0"/>
          </a:p>
          <a:p>
            <a:r>
              <a:rPr lang="en-US" dirty="0" err="1"/>
              <a:t>Procesul</a:t>
            </a:r>
            <a:r>
              <a:rPr lang="en-US" dirty="0"/>
              <a:t> de </a:t>
            </a:r>
            <a:r>
              <a:rPr lang="en-US" dirty="0" err="1"/>
              <a:t>pilotare</a:t>
            </a:r>
            <a:r>
              <a:rPr lang="en-US" dirty="0"/>
              <a:t> a </a:t>
            </a:r>
            <a:r>
              <a:rPr lang="en-US" dirty="0" err="1"/>
              <a:t>demonstrat</a:t>
            </a:r>
            <a:r>
              <a:rPr lang="ro-MD" dirty="0"/>
              <a:t> că </a:t>
            </a:r>
            <a:r>
              <a:rPr lang="en-US" dirty="0" err="1"/>
              <a:t>ghidarea</a:t>
            </a:r>
            <a:r>
              <a:rPr lang="en-US" dirty="0"/>
              <a:t> </a:t>
            </a:r>
            <a:r>
              <a:rPr lang="en-US" dirty="0" err="1"/>
              <a:t>elevilor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carieră</a:t>
            </a:r>
            <a:r>
              <a:rPr lang="en-US" dirty="0"/>
              <a:t> se </a:t>
            </a:r>
            <a:r>
              <a:rPr lang="en-US" dirty="0" err="1"/>
              <a:t>poate</a:t>
            </a:r>
            <a:r>
              <a:rPr lang="en-US" dirty="0"/>
              <a:t> </a:t>
            </a:r>
            <a:r>
              <a:rPr lang="en-US" dirty="0" err="1"/>
              <a:t>realiza</a:t>
            </a:r>
            <a:r>
              <a:rPr lang="ro-MD" dirty="0"/>
              <a:t>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la </a:t>
            </a:r>
            <a:r>
              <a:rPr lang="en-US" dirty="0" err="1"/>
              <a:t>orele</a:t>
            </a:r>
            <a:r>
              <a:rPr lang="en-US" dirty="0"/>
              <a:t> de </a:t>
            </a:r>
            <a:r>
              <a:rPr lang="en-US" dirty="0" err="1"/>
              <a:t>dirigenție</a:t>
            </a:r>
            <a:endParaRPr lang="ro-MD" dirty="0"/>
          </a:p>
          <a:p>
            <a:pPr>
              <a:buFont typeface="Wingdings" panose="05000000000000000000" pitchFamily="2" charset="2"/>
              <a:buChar char="ü"/>
            </a:pPr>
            <a:r>
              <a:rPr lang="ro-MD" dirty="0"/>
              <a:t>La orele de</a:t>
            </a:r>
            <a:r>
              <a:rPr lang="en-US" dirty="0"/>
              <a:t> </a:t>
            </a:r>
            <a:r>
              <a:rPr lang="en-US" dirty="0" err="1"/>
              <a:t>educația</a:t>
            </a:r>
            <a:r>
              <a:rPr lang="en-US" dirty="0"/>
              <a:t> </a:t>
            </a:r>
            <a:r>
              <a:rPr lang="en-US" dirty="0" err="1"/>
              <a:t>civică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, </a:t>
            </a:r>
            <a:endParaRPr lang="ro-MD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dirty="0" err="1"/>
              <a:t>infuzional</a:t>
            </a:r>
            <a:r>
              <a:rPr lang="en-US" dirty="0"/>
              <a:t>, la </a:t>
            </a:r>
            <a:r>
              <a:rPr lang="en-US" dirty="0" err="1"/>
              <a:t>toate</a:t>
            </a:r>
            <a:r>
              <a:rPr lang="en-US" dirty="0"/>
              <a:t> </a:t>
            </a:r>
            <a:r>
              <a:rPr lang="en-US" dirty="0" err="1"/>
              <a:t>disciplinele</a:t>
            </a:r>
            <a:r>
              <a:rPr lang="en-US" dirty="0"/>
              <a:t> de </a:t>
            </a:r>
            <a:r>
              <a:rPr lang="en-US" dirty="0" err="1"/>
              <a:t>studiu</a:t>
            </a:r>
            <a:r>
              <a:rPr lang="en-US" dirty="0"/>
              <a:t> </a:t>
            </a:r>
            <a:r>
              <a:rPr lang="en-US" dirty="0" err="1"/>
              <a:t>prin</a:t>
            </a:r>
            <a:r>
              <a:rPr lang="en-US" dirty="0"/>
              <a:t> care pot fi </a:t>
            </a:r>
            <a:r>
              <a:rPr lang="en-US" dirty="0" err="1"/>
              <a:t>promovate</a:t>
            </a:r>
            <a:r>
              <a:rPr lang="en-US" dirty="0"/>
              <a:t> </a:t>
            </a:r>
            <a:r>
              <a:rPr lang="en-US" dirty="0" err="1"/>
              <a:t>profesii</a:t>
            </a:r>
            <a:r>
              <a:rPr lang="en-US" dirty="0"/>
              <a:t> </a:t>
            </a:r>
            <a:r>
              <a:rPr lang="en-US" dirty="0" err="1"/>
              <a:t>specifice</a:t>
            </a:r>
            <a:r>
              <a:rPr lang="en-US" dirty="0"/>
              <a:t> </a:t>
            </a:r>
            <a:r>
              <a:rPr lang="en-US" dirty="0" err="1"/>
              <a:t>domeniului</a:t>
            </a:r>
            <a:r>
              <a:rPr lang="en-US" dirty="0"/>
              <a:t> </a:t>
            </a:r>
            <a:r>
              <a:rPr lang="en-US" dirty="0" err="1"/>
              <a:t>învățat</a:t>
            </a:r>
            <a:endParaRPr lang="en-US" dirty="0"/>
          </a:p>
          <a:p>
            <a:pPr lvl="0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856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922114"/>
          </a:xfrm>
        </p:spPr>
        <p:txBody>
          <a:bodyPr/>
          <a:lstStyle/>
          <a:p>
            <a:pPr algn="ctr"/>
            <a:r>
              <a:rPr lang="ro-MD" sz="3200" b="1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R</a:t>
            </a:r>
            <a:r>
              <a:rPr lang="en-US" sz="3200" b="1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ecomandări</a:t>
            </a:r>
            <a:r>
              <a:rPr lang="en-US" sz="32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  </a:t>
            </a:r>
            <a:r>
              <a:rPr lang="ro-RO" sz="32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endParaRPr lang="en-US" sz="3200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7620000" cy="5060032"/>
          </a:xfrm>
        </p:spPr>
        <p:txBody>
          <a:bodyPr>
            <a:normAutofit lnSpcReduction="10000"/>
          </a:bodyPr>
          <a:lstStyle/>
          <a:p>
            <a:pPr lvl="0"/>
            <a:r>
              <a:rPr lang="ro-RO" i="1" dirty="0">
                <a:latin typeface="Bookman Old Style" panose="02050604050505020204" pitchFamily="18" charset="0"/>
              </a:rPr>
              <a:t>A</a:t>
            </a:r>
            <a:r>
              <a:rPr lang="en-US" i="1" dirty="0" err="1">
                <a:latin typeface="Bookman Old Style" panose="02050604050505020204" pitchFamily="18" charset="0"/>
              </a:rPr>
              <a:t>proba</a:t>
            </a:r>
            <a:r>
              <a:rPr lang="ro-RO" i="1" dirty="0">
                <a:latin typeface="Bookman Old Style" panose="02050604050505020204" pitchFamily="18" charset="0"/>
              </a:rPr>
              <a:t>rea</a:t>
            </a:r>
            <a:r>
              <a:rPr lang="en-US" i="1" dirty="0">
                <a:latin typeface="Bookman Old Style" panose="02050604050505020204" pitchFamily="18" charset="0"/>
              </a:rPr>
              <a:t> </a:t>
            </a:r>
            <a:r>
              <a:rPr lang="ro-RO" i="1" dirty="0">
                <a:latin typeface="Bookman Old Style" panose="02050604050505020204" pitchFamily="18" charset="0"/>
              </a:rPr>
              <a:t>modulului </a:t>
            </a:r>
            <a:r>
              <a:rPr lang="en-US" i="1" dirty="0">
                <a:latin typeface="Bookman Old Style" panose="02050604050505020204" pitchFamily="18" charset="0"/>
              </a:rPr>
              <a:t>de </a:t>
            </a:r>
            <a:r>
              <a:rPr lang="en-US" i="1" dirty="0" err="1">
                <a:latin typeface="Bookman Old Style" panose="02050604050505020204" pitchFamily="18" charset="0"/>
              </a:rPr>
              <a:t>Miniserul</a:t>
            </a:r>
            <a:r>
              <a:rPr lang="en-US" i="1" dirty="0">
                <a:latin typeface="Bookman Old Style" panose="02050604050505020204" pitchFamily="18" charset="0"/>
              </a:rPr>
              <a:t> </a:t>
            </a:r>
            <a:r>
              <a:rPr lang="en-US" i="1" dirty="0" err="1">
                <a:latin typeface="Bookman Old Style" panose="02050604050505020204" pitchFamily="18" charset="0"/>
              </a:rPr>
              <a:t>Educației</a:t>
            </a:r>
            <a:r>
              <a:rPr lang="ro-RO" i="1" dirty="0">
                <a:latin typeface="Bookman Old Style" panose="02050604050505020204" pitchFamily="18" charset="0"/>
              </a:rPr>
              <a:t>. </a:t>
            </a:r>
            <a:r>
              <a:rPr lang="ro-RO" dirty="0">
                <a:latin typeface="Bookman Old Style" panose="02050604050505020204" pitchFamily="18" charset="0"/>
              </a:rPr>
              <a:t>I</a:t>
            </a:r>
            <a:r>
              <a:rPr lang="en-US" dirty="0" err="1">
                <a:latin typeface="Bookman Old Style" panose="02050604050505020204" pitchFamily="18" charset="0"/>
              </a:rPr>
              <a:t>mplementa</a:t>
            </a:r>
            <a:r>
              <a:rPr lang="ro-RO" dirty="0">
                <a:latin typeface="Bookman Old Style" panose="02050604050505020204" pitchFamily="18" charset="0"/>
              </a:rPr>
              <a:t>rea lui</a:t>
            </a:r>
            <a:r>
              <a:rPr lang="en-US" dirty="0">
                <a:latin typeface="Bookman Old Style" panose="02050604050505020204" pitchFamily="18" charset="0"/>
              </a:rPr>
              <a:t> la </a:t>
            </a:r>
            <a:r>
              <a:rPr lang="en-US" dirty="0" err="1">
                <a:latin typeface="Bookman Old Style" panose="02050604050505020204" pitchFamily="18" charset="0"/>
              </a:rPr>
              <a:t>scară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națională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</a:p>
          <a:p>
            <a:pPr lvl="0"/>
            <a:r>
              <a:rPr lang="ro-RO" i="1" dirty="0">
                <a:latin typeface="Bookman Old Style" panose="02050604050505020204" pitchFamily="18" charset="0"/>
              </a:rPr>
              <a:t>Revizuirea proiectării anuale. </a:t>
            </a:r>
            <a:r>
              <a:rPr lang="en-US" dirty="0" err="1">
                <a:latin typeface="Bookman Old Style" panose="02050604050505020204" pitchFamily="18" charset="0"/>
              </a:rPr>
              <a:t>Modulul</a:t>
            </a:r>
            <a:r>
              <a:rPr lang="en-US" dirty="0">
                <a:latin typeface="Bookman Old Style" panose="02050604050505020204" pitchFamily="18" charset="0"/>
              </a:rPr>
              <a:t>  </a:t>
            </a:r>
            <a:r>
              <a:rPr lang="en-US" dirty="0" err="1">
                <a:latin typeface="Bookman Old Style" panose="02050604050505020204" pitchFamily="18" charset="0"/>
              </a:rPr>
              <a:t>trebuie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predat</a:t>
            </a:r>
            <a:r>
              <a:rPr lang="ro-RO" dirty="0">
                <a:latin typeface="Bookman Old Style" panose="02050604050505020204" pitchFamily="18" charset="0"/>
              </a:rPr>
              <a:t> 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în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semestrul</a:t>
            </a:r>
            <a:r>
              <a:rPr lang="en-US" dirty="0">
                <a:latin typeface="Bookman Old Style" panose="02050604050505020204" pitchFamily="18" charset="0"/>
              </a:rPr>
              <a:t> I</a:t>
            </a:r>
            <a:r>
              <a:rPr lang="ro-RO" dirty="0">
                <a:latin typeface="Bookman Old Style" panose="02050604050505020204" pitchFamily="18" charset="0"/>
              </a:rPr>
              <a:t> sau </a:t>
            </a:r>
            <a:r>
              <a:rPr lang="ro-RO" dirty="0" err="1">
                <a:latin typeface="Bookman Old Style" panose="02050604050505020204" pitchFamily="18" charset="0"/>
              </a:rPr>
              <a:t>inceputul</a:t>
            </a:r>
            <a:r>
              <a:rPr lang="ro-RO" dirty="0">
                <a:latin typeface="Bookman Old Style" panose="02050604050505020204" pitchFamily="18" charset="0"/>
              </a:rPr>
              <a:t> semestrului  II</a:t>
            </a:r>
          </a:p>
          <a:p>
            <a:pPr lvl="0"/>
            <a:endParaRPr lang="ro-RO" sz="900" dirty="0">
              <a:latin typeface="Bookman Old Style" panose="02050604050505020204" pitchFamily="18" charset="0"/>
            </a:endParaRPr>
          </a:p>
          <a:p>
            <a:pPr lvl="0"/>
            <a:r>
              <a:rPr lang="ro-RO" i="1" dirty="0">
                <a:latin typeface="Bookman Old Style" panose="02050604050505020204" pitchFamily="18" charset="0"/>
              </a:rPr>
              <a:t>Asigurarea sinergiei. </a:t>
            </a:r>
            <a:r>
              <a:rPr lang="en-US" dirty="0" err="1">
                <a:latin typeface="Bookman Old Style" panose="02050604050505020204" pitchFamily="18" charset="0"/>
              </a:rPr>
              <a:t>Modulul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ro-RO" dirty="0">
                <a:latin typeface="Bookman Old Style" panose="02050604050505020204" pitchFamily="18" charset="0"/>
              </a:rPr>
              <a:t> la dirigenţie </a:t>
            </a:r>
            <a:r>
              <a:rPr lang="en-US" dirty="0" err="1">
                <a:latin typeface="Bookman Old Style" panose="02050604050505020204" pitchFamily="18" charset="0"/>
              </a:rPr>
              <a:t>să</a:t>
            </a:r>
            <a:r>
              <a:rPr lang="en-US" dirty="0">
                <a:latin typeface="Bookman Old Style" panose="02050604050505020204" pitchFamily="18" charset="0"/>
              </a:rPr>
              <a:t> fie </a:t>
            </a:r>
            <a:r>
              <a:rPr lang="en-US" dirty="0" err="1">
                <a:latin typeface="Bookman Old Style" panose="02050604050505020204" pitchFamily="18" charset="0"/>
              </a:rPr>
              <a:t>predat</a:t>
            </a:r>
            <a:r>
              <a:rPr lang="ro-RO" dirty="0">
                <a:latin typeface="Bookman Old Style" panose="02050604050505020204" pitchFamily="18" charset="0"/>
              </a:rPr>
              <a:t> 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simultan</a:t>
            </a:r>
            <a:r>
              <a:rPr lang="en-US" dirty="0">
                <a:latin typeface="Bookman Old Style" panose="02050604050505020204" pitchFamily="18" charset="0"/>
              </a:rPr>
              <a:t> cu </a:t>
            </a:r>
            <a:r>
              <a:rPr lang="en-US" dirty="0" err="1">
                <a:latin typeface="Bookman Old Style" panose="02050604050505020204" pitchFamily="18" charset="0"/>
              </a:rPr>
              <a:t>modulul</a:t>
            </a:r>
            <a:r>
              <a:rPr lang="en-US" dirty="0">
                <a:latin typeface="Bookman Old Style" panose="02050604050505020204" pitchFamily="18" charset="0"/>
              </a:rPr>
              <a:t> similar la </a:t>
            </a:r>
            <a:r>
              <a:rPr lang="en-US" dirty="0" err="1">
                <a:latin typeface="Bookman Old Style" panose="02050604050505020204" pitchFamily="18" charset="0"/>
              </a:rPr>
              <a:t>Educație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civică</a:t>
            </a:r>
            <a:endParaRPr lang="en-US" dirty="0">
              <a:latin typeface="Bookman Old Style" panose="02050604050505020204" pitchFamily="18" charset="0"/>
            </a:endParaRPr>
          </a:p>
          <a:p>
            <a:pPr lvl="0"/>
            <a:r>
              <a:rPr lang="ro-RO" i="1" dirty="0">
                <a:latin typeface="Bookman Old Style" panose="02050604050505020204" pitchFamily="18" charset="0"/>
              </a:rPr>
              <a:t>Revizuirea numărului  de ore </a:t>
            </a:r>
            <a:r>
              <a:rPr lang="ro-RO" dirty="0">
                <a:latin typeface="Bookman Old Style" panose="02050604050505020204" pitchFamily="18" charset="0"/>
              </a:rPr>
              <a:t>şi sau elaborarea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unui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i="1" dirty="0">
                <a:latin typeface="Bookman Old Style" panose="02050604050505020204" pitchFamily="18" charset="0"/>
              </a:rPr>
              <a:t>curs </a:t>
            </a:r>
            <a:r>
              <a:rPr lang="en-US" i="1" dirty="0" err="1">
                <a:latin typeface="Bookman Old Style" panose="02050604050505020204" pitchFamily="18" charset="0"/>
              </a:rPr>
              <a:t>separat</a:t>
            </a:r>
            <a:r>
              <a:rPr lang="en-US" i="1" dirty="0">
                <a:latin typeface="Bookman Old Style" panose="02050604050505020204" pitchFamily="18" charset="0"/>
              </a:rPr>
              <a:t> </a:t>
            </a:r>
            <a:r>
              <a:rPr lang="en-US" dirty="0">
                <a:latin typeface="Bookman Old Style" panose="02050604050505020204" pitchFamily="18" charset="0"/>
              </a:rPr>
              <a:t>de ”</a:t>
            </a:r>
            <a:r>
              <a:rPr lang="en-US" dirty="0" err="1">
                <a:latin typeface="Bookman Old Style" panose="02050604050505020204" pitchFamily="18" charset="0"/>
              </a:rPr>
              <a:t>Dezvoltare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personală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și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proiectarea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carierei</a:t>
            </a:r>
            <a:r>
              <a:rPr lang="en-US" dirty="0">
                <a:latin typeface="Bookman Old Style" panose="02050604050505020204" pitchFamily="18" charset="0"/>
              </a:rPr>
              <a:t>”</a:t>
            </a:r>
            <a:endParaRPr lang="ro-MD" dirty="0">
              <a:latin typeface="Bookman Old Style" panose="02050604050505020204" pitchFamily="18" charset="0"/>
            </a:endParaRPr>
          </a:p>
          <a:p>
            <a:pPr lvl="0"/>
            <a:endParaRPr lang="en-US" sz="1000" dirty="0">
              <a:latin typeface="Bookman Old Style" panose="02050604050505020204" pitchFamily="18" charset="0"/>
            </a:endParaRPr>
          </a:p>
          <a:p>
            <a:pPr lvl="0"/>
            <a:r>
              <a:rPr lang="ro-RO" i="1" dirty="0">
                <a:latin typeface="Bookman Old Style" panose="02050604050505020204" pitchFamily="18" charset="0"/>
              </a:rPr>
              <a:t>F</a:t>
            </a:r>
            <a:r>
              <a:rPr lang="en-US" i="1" dirty="0" err="1">
                <a:latin typeface="Bookman Old Style" panose="02050604050505020204" pitchFamily="18" charset="0"/>
              </a:rPr>
              <a:t>ormarea</a:t>
            </a:r>
            <a:r>
              <a:rPr lang="en-US" i="1" dirty="0">
                <a:latin typeface="Bookman Old Style" panose="02050604050505020204" pitchFamily="18" charset="0"/>
              </a:rPr>
              <a:t> </a:t>
            </a:r>
            <a:r>
              <a:rPr lang="ro-RO" i="1" dirty="0">
                <a:latin typeface="Bookman Old Style" panose="02050604050505020204" pitchFamily="18" charset="0"/>
              </a:rPr>
              <a:t>cadre</a:t>
            </a:r>
            <a:r>
              <a:rPr lang="en-US" i="1" dirty="0" err="1">
                <a:latin typeface="Bookman Old Style" panose="02050604050505020204" pitchFamily="18" charset="0"/>
              </a:rPr>
              <a:t>lor</a:t>
            </a:r>
            <a:r>
              <a:rPr lang="en-US" i="1" dirty="0">
                <a:latin typeface="Bookman Old Style" panose="02050604050505020204" pitchFamily="18" charset="0"/>
              </a:rPr>
              <a:t> </a:t>
            </a:r>
            <a:r>
              <a:rPr lang="ro-RO" i="1" dirty="0">
                <a:latin typeface="Bookman Old Style" panose="02050604050505020204" pitchFamily="18" charset="0"/>
              </a:rPr>
              <a:t> didactice</a:t>
            </a:r>
            <a:r>
              <a:rPr lang="en-US" dirty="0">
                <a:latin typeface="Bookman Old Style" panose="02050604050505020204" pitchFamily="18" charset="0"/>
              </a:rPr>
              <a:t>.</a:t>
            </a:r>
            <a:r>
              <a:rPr lang="ro-RO" dirty="0">
                <a:latin typeface="Bookman Old Style" panose="02050604050505020204" pitchFamily="18" charset="0"/>
              </a:rPr>
              <a:t> Seminare regionale informative</a:t>
            </a:r>
          </a:p>
          <a:p>
            <a:pPr lvl="0"/>
            <a:r>
              <a:rPr lang="ro-RO" i="1" dirty="0">
                <a:latin typeface="Bookman Old Style" panose="02050604050505020204" pitchFamily="18" charset="0"/>
              </a:rPr>
              <a:t>Monitorizarea implementării materialelor </a:t>
            </a:r>
            <a:r>
              <a:rPr lang="ro-RO" dirty="0">
                <a:latin typeface="Bookman Old Style" panose="02050604050505020204" pitchFamily="18" charset="0"/>
              </a:rPr>
              <a:t>în instituţiile de </a:t>
            </a:r>
            <a:r>
              <a:rPr lang="ro-RO" dirty="0" err="1">
                <a:latin typeface="Bookman Old Style" panose="02050604050505020204" pitchFamily="18" charset="0"/>
              </a:rPr>
              <a:t>învăţămînt</a:t>
            </a:r>
            <a:endParaRPr lang="en-US" dirty="0">
              <a:latin typeface="Bookman Old Style" panose="02050604050505020204" pitchFamily="18" charset="0"/>
            </a:endParaRPr>
          </a:p>
          <a:p>
            <a:pPr lvl="0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41497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Соседство">
  <a:themeElements>
    <a:clrScheme name="Модульная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Стандартная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седство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1425</TotalTime>
  <Words>911</Words>
  <Application>Microsoft Office PowerPoint</Application>
  <PresentationFormat>Expunere pe ecran (4:3)</PresentationFormat>
  <Paragraphs>174</Paragraphs>
  <Slides>28</Slides>
  <Notes>4</Notes>
  <HiddenSlides>0</HiddenSlides>
  <MMClips>0</MMClips>
  <ScaleCrop>false</ScaleCrop>
  <HeadingPairs>
    <vt:vector size="6" baseType="variant">
      <vt:variant>
        <vt:lpstr>Fonturi utilizate</vt:lpstr>
      </vt:variant>
      <vt:variant>
        <vt:i4>9</vt:i4>
      </vt:variant>
      <vt:variant>
        <vt:lpstr>Temă</vt:lpstr>
      </vt:variant>
      <vt:variant>
        <vt:i4>2</vt:i4>
      </vt:variant>
      <vt:variant>
        <vt:lpstr>Titluri diapozitive</vt:lpstr>
      </vt:variant>
      <vt:variant>
        <vt:i4>28</vt:i4>
      </vt:variant>
    </vt:vector>
  </HeadingPairs>
  <TitlesOfParts>
    <vt:vector size="39" baseType="lpstr">
      <vt:lpstr>Arial</vt:lpstr>
      <vt:lpstr>Bookman Old Style</vt:lpstr>
      <vt:lpstr>Calibri</vt:lpstr>
      <vt:lpstr>Cambria</vt:lpstr>
      <vt:lpstr>Cambria Math</vt:lpstr>
      <vt:lpstr>Times New Roman</vt:lpstr>
      <vt:lpstr>Trebuchet MS</vt:lpstr>
      <vt:lpstr>Wingdings</vt:lpstr>
      <vt:lpstr>Wingdings 2</vt:lpstr>
      <vt:lpstr>Соседство</vt:lpstr>
      <vt:lpstr>Opulent</vt:lpstr>
      <vt:lpstr>CeDA  educaŢie pentru CARIERĂ ȘI EDUCAȚIE antreprenorialĂ</vt:lpstr>
      <vt:lpstr>Parteneri principali:</vt:lpstr>
      <vt:lpstr>Educație pentru carieră - REVOCC</vt:lpstr>
      <vt:lpstr>Educație pentru carieră Obiective specifice</vt:lpstr>
      <vt:lpstr>Educație pentru carieră</vt:lpstr>
      <vt:lpstr>Sistemul de competențe</vt:lpstr>
      <vt:lpstr>Educație pentru carieră. Activități</vt:lpstr>
      <vt:lpstr> Scopul Modulului:  Dezvoltarea competenţei de proiectare a carierei </vt:lpstr>
      <vt:lpstr>Recomandări   </vt:lpstr>
      <vt:lpstr>Educația pentru carieră. Activități  </vt:lpstr>
      <vt:lpstr>Etape în implementarea schimbărilor proiectate</vt:lpstr>
      <vt:lpstr>Formarea cadrelor didactice </vt:lpstr>
      <vt:lpstr>Prezentarea studiului și pilotarea materialelor</vt:lpstr>
      <vt:lpstr>Servicii extrașcolare și Tîrguri de carieră</vt:lpstr>
      <vt:lpstr>Deschiderea Centrului de Ghidare în Carieră. Chișinău</vt:lpstr>
      <vt:lpstr>Deschiderea Centrului de Ghidare în Carieră. Chișinău</vt:lpstr>
      <vt:lpstr>  Educație antreprenorială – MEEETA 3    </vt:lpstr>
      <vt:lpstr>Prezentare PowerPoint</vt:lpstr>
      <vt:lpstr> Educație antreprenorială. Realizari </vt:lpstr>
      <vt:lpstr>“Filtrul” potentialilor antreprenori  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Va multumesc pentru atentie!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181</cp:revision>
  <cp:lastPrinted>2016-04-13T13:32:29Z</cp:lastPrinted>
  <dcterms:created xsi:type="dcterms:W3CDTF">2015-03-10T06:59:04Z</dcterms:created>
  <dcterms:modified xsi:type="dcterms:W3CDTF">2016-09-14T12:49:51Z</dcterms:modified>
</cp:coreProperties>
</file>