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2" r:id="rId2"/>
    <p:sldId id="303" r:id="rId3"/>
    <p:sldId id="260" r:id="rId4"/>
    <p:sldId id="305" r:id="rId5"/>
    <p:sldId id="259" r:id="rId6"/>
    <p:sldId id="290" r:id="rId7"/>
    <p:sldId id="304" r:id="rId8"/>
    <p:sldId id="291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încu Silviu" initials="GS" lastIdx="1" clrIdx="0">
    <p:extLst>
      <p:ext uri="{19B8F6BF-5375-455C-9EA6-DF929625EA0E}">
        <p15:presenceInfo xmlns:p15="http://schemas.microsoft.com/office/powerpoint/2012/main" userId="90a3a49d3f40f7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E15B"/>
    <a:srgbClr val="EAEAEA"/>
    <a:srgbClr val="DDDDD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 autoAdjust="0"/>
  </p:normalViewPr>
  <p:slideViewPr>
    <p:cSldViewPr>
      <p:cViewPr varScale="1">
        <p:scale>
          <a:sx n="77" d="100"/>
          <a:sy n="77" d="100"/>
        </p:scale>
        <p:origin x="47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188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486F1-982C-433C-9188-586C3F3DD254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o-MD"/>
        </a:p>
      </dgm:t>
    </dgm:pt>
    <dgm:pt modelId="{E7A75960-6668-4B73-BCE8-A5162A84FA38}">
      <dgm:prSet phldrT="[Text]"/>
      <dgm:spPr/>
      <dgm:t>
        <a:bodyPr/>
        <a:lstStyle/>
        <a:p>
          <a:r>
            <a:rPr lang="en-US" dirty="0" err="1"/>
            <a:t>Dezvoltarea</a:t>
          </a:r>
          <a:r>
            <a:rPr lang="en-US" dirty="0"/>
            <a:t> IIPT</a:t>
          </a:r>
        </a:p>
        <a:p>
          <a:r>
            <a:rPr lang="en-US" dirty="0"/>
            <a:t>Pct. 5</a:t>
          </a:r>
          <a:r>
            <a:rPr lang="en-US" baseline="30000" dirty="0"/>
            <a:t>1</a:t>
          </a:r>
          <a:endParaRPr lang="ro-MD" baseline="30000" dirty="0"/>
        </a:p>
      </dgm:t>
    </dgm:pt>
    <dgm:pt modelId="{2B8561C8-B44F-4C2A-B160-5582CF32A979}" type="parTrans" cxnId="{DD98BD9F-FBB6-443F-8145-4D8EBEBAD3FB}">
      <dgm:prSet/>
      <dgm:spPr/>
      <dgm:t>
        <a:bodyPr/>
        <a:lstStyle/>
        <a:p>
          <a:endParaRPr lang="ro-MD"/>
        </a:p>
      </dgm:t>
    </dgm:pt>
    <dgm:pt modelId="{2D91B1F9-A08A-41A6-9715-DB10841233BF}" type="sibTrans" cxnId="{DD98BD9F-FBB6-443F-8145-4D8EBEBAD3FB}">
      <dgm:prSet/>
      <dgm:spPr/>
      <dgm:t>
        <a:bodyPr/>
        <a:lstStyle/>
        <a:p>
          <a:endParaRPr lang="ro-MD"/>
        </a:p>
      </dgm:t>
    </dgm:pt>
    <dgm:pt modelId="{6C2E4DDB-A4A7-4205-87A7-E6945B489611}">
      <dgm:prSet phldrT="[Text]" custT="1"/>
      <dgm:spPr/>
      <dgm:t>
        <a:bodyPr/>
        <a:lstStyle/>
        <a:p>
          <a:r>
            <a:rPr lang="ro-RO" sz="1800" dirty="0"/>
            <a:t>administrarea imobilelor, a fondurilor fixe</a:t>
          </a:r>
          <a:endParaRPr lang="ro-MD" sz="1800" dirty="0"/>
        </a:p>
      </dgm:t>
    </dgm:pt>
    <dgm:pt modelId="{41E04BF7-15A9-4C9F-A23A-D48FB90D3FF0}" type="parTrans" cxnId="{70BD903B-EF59-42E0-B43A-521984565959}">
      <dgm:prSet/>
      <dgm:spPr/>
      <dgm:t>
        <a:bodyPr/>
        <a:lstStyle/>
        <a:p>
          <a:endParaRPr lang="ro-MD"/>
        </a:p>
      </dgm:t>
    </dgm:pt>
    <dgm:pt modelId="{C1183F4E-CE8D-4A46-800C-DA4EC06A5F20}" type="sibTrans" cxnId="{70BD903B-EF59-42E0-B43A-521984565959}">
      <dgm:prSet/>
      <dgm:spPr/>
      <dgm:t>
        <a:bodyPr/>
        <a:lstStyle/>
        <a:p>
          <a:endParaRPr lang="ro-MD"/>
        </a:p>
      </dgm:t>
    </dgm:pt>
    <dgm:pt modelId="{0C772BE2-3D00-4A9D-85CD-0F947855867B}">
      <dgm:prSet phldrT="[Text]"/>
      <dgm:spPr/>
      <dgm:t>
        <a:bodyPr/>
        <a:lstStyle/>
        <a:p>
          <a:r>
            <a:rPr lang="en-US" b="0" i="1" dirty="0"/>
            <a:t>Fond de </a:t>
          </a:r>
          <a:r>
            <a:rPr lang="en-US" b="0" i="1" dirty="0" err="1"/>
            <a:t>competitivitate</a:t>
          </a:r>
          <a:endParaRPr lang="en-US" b="0" i="1" dirty="0"/>
        </a:p>
        <a:p>
          <a:r>
            <a:rPr lang="en-US" b="0" i="1" dirty="0"/>
            <a:t>pct. 6, 25, 26</a:t>
          </a:r>
          <a:endParaRPr lang="ro-MD" dirty="0"/>
        </a:p>
      </dgm:t>
    </dgm:pt>
    <dgm:pt modelId="{83031FC7-9F31-4152-B35B-BB06F75CED75}" type="parTrans" cxnId="{0DEABE79-D880-4B1A-9F43-5D7FB3E02462}">
      <dgm:prSet/>
      <dgm:spPr/>
      <dgm:t>
        <a:bodyPr/>
        <a:lstStyle/>
        <a:p>
          <a:endParaRPr lang="ro-MD"/>
        </a:p>
      </dgm:t>
    </dgm:pt>
    <dgm:pt modelId="{9D907709-A6D6-44E9-BA9A-4F18DDAC79EC}" type="sibTrans" cxnId="{0DEABE79-D880-4B1A-9F43-5D7FB3E02462}">
      <dgm:prSet/>
      <dgm:spPr/>
      <dgm:t>
        <a:bodyPr/>
        <a:lstStyle/>
        <a:p>
          <a:endParaRPr lang="ro-MD"/>
        </a:p>
      </dgm:t>
    </dgm:pt>
    <dgm:pt modelId="{EF30D123-3A21-4965-8112-9397FA6BBE6A}">
      <dgm:prSet phldrT="[Text]" custT="1"/>
      <dgm:spPr/>
      <dgm:t>
        <a:bodyPr/>
        <a:lstStyle/>
        <a:p>
          <a:r>
            <a:rPr lang="en-US" sz="1800" b="0" i="0" dirty="0"/>
            <a:t>pe </a:t>
          </a:r>
          <a:r>
            <a:rPr lang="en-US" sz="1800" b="0" i="0" dirty="0" err="1"/>
            <a:t>programe</a:t>
          </a:r>
          <a:r>
            <a:rPr lang="en-US" sz="1800" b="0" i="0" dirty="0"/>
            <a:t> de </a:t>
          </a:r>
          <a:r>
            <a:rPr lang="en-US" sz="1800" b="0" i="0" dirty="0" err="1"/>
            <a:t>instruire</a:t>
          </a:r>
          <a:r>
            <a:rPr lang="en-US" sz="1800" b="0" i="0" dirty="0"/>
            <a:t> pe instituţii</a:t>
          </a:r>
          <a:endParaRPr lang="ro-MD" sz="1800" dirty="0"/>
        </a:p>
      </dgm:t>
    </dgm:pt>
    <dgm:pt modelId="{B05B3276-D4E1-48A1-A723-A92A8C604752}" type="parTrans" cxnId="{81E05D58-3AE5-49C8-A8B8-6CFE8CBDE55B}">
      <dgm:prSet/>
      <dgm:spPr/>
      <dgm:t>
        <a:bodyPr/>
        <a:lstStyle/>
        <a:p>
          <a:endParaRPr lang="ro-MD"/>
        </a:p>
      </dgm:t>
    </dgm:pt>
    <dgm:pt modelId="{575C7AFA-C058-4FC6-ABFD-1952255F40D9}" type="sibTrans" cxnId="{81E05D58-3AE5-49C8-A8B8-6CFE8CBDE55B}">
      <dgm:prSet/>
      <dgm:spPr/>
      <dgm:t>
        <a:bodyPr/>
        <a:lstStyle/>
        <a:p>
          <a:endParaRPr lang="ro-MD"/>
        </a:p>
      </dgm:t>
    </dgm:pt>
    <dgm:pt modelId="{15143FEF-79B3-4576-BED2-ED18FC9850AE}">
      <dgm:prSet custT="1"/>
      <dgm:spPr/>
      <dgm:t>
        <a:bodyPr/>
        <a:lstStyle/>
        <a:p>
          <a:r>
            <a:rPr lang="en-US" sz="1800" b="0" i="0" dirty="0" err="1"/>
            <a:t>pentru</a:t>
          </a:r>
          <a:r>
            <a:rPr lang="en-US" sz="1800" b="0" i="0" dirty="0"/>
            <a:t> susţinerea şi </a:t>
          </a:r>
          <a:r>
            <a:rPr lang="en-US" sz="1800" b="0" i="0" dirty="0" err="1"/>
            <a:t>promovarea</a:t>
          </a:r>
          <a:r>
            <a:rPr lang="en-US" sz="1800" b="0" i="0" dirty="0"/>
            <a:t> </a:t>
          </a:r>
          <a:r>
            <a:rPr lang="en-US" sz="1800" b="0" i="0" dirty="0" err="1"/>
            <a:t>colaborărilor</a:t>
          </a:r>
          <a:r>
            <a:rPr lang="en-US" sz="1800" b="0" i="0" dirty="0"/>
            <a:t> cu </a:t>
          </a:r>
          <a:r>
            <a:rPr lang="en-US" sz="1800" b="0" i="0" dirty="0" err="1"/>
            <a:t>reprezentanţii</a:t>
          </a:r>
          <a:r>
            <a:rPr lang="en-US" sz="1800" b="0" i="0" dirty="0"/>
            <a:t> </a:t>
          </a:r>
          <a:r>
            <a:rPr lang="en-US" sz="1800" b="0" i="0" dirty="0" err="1"/>
            <a:t>mediului</a:t>
          </a:r>
          <a:r>
            <a:rPr lang="en-US" sz="1800" b="0" i="0" dirty="0"/>
            <a:t> economic</a:t>
          </a:r>
        </a:p>
      </dgm:t>
    </dgm:pt>
    <dgm:pt modelId="{6944A1AF-BFA0-40C1-B181-CF20E2C5E4E8}" type="parTrans" cxnId="{C2678BF6-6464-4557-989E-FEE433DC60B8}">
      <dgm:prSet/>
      <dgm:spPr/>
      <dgm:t>
        <a:bodyPr/>
        <a:lstStyle/>
        <a:p>
          <a:endParaRPr lang="ro-MD"/>
        </a:p>
      </dgm:t>
    </dgm:pt>
    <dgm:pt modelId="{B2129C4C-0842-4451-A626-56EB837A9D94}" type="sibTrans" cxnId="{C2678BF6-6464-4557-989E-FEE433DC60B8}">
      <dgm:prSet/>
      <dgm:spPr/>
      <dgm:t>
        <a:bodyPr/>
        <a:lstStyle/>
        <a:p>
          <a:endParaRPr lang="ro-MD"/>
        </a:p>
      </dgm:t>
    </dgm:pt>
    <dgm:pt modelId="{CC56E0F9-CB9F-446F-9EF7-4DFAE23FA8B7}">
      <dgm:prSet custT="1"/>
      <dgm:spPr/>
      <dgm:t>
        <a:bodyPr/>
        <a:lstStyle/>
        <a:p>
          <a:r>
            <a:rPr lang="pt-BR" sz="1800" b="0" i="0" dirty="0"/>
            <a:t>sub forma unui coeficient de program suplimentar</a:t>
          </a:r>
        </a:p>
      </dgm:t>
    </dgm:pt>
    <dgm:pt modelId="{8DACAF8E-29D2-4123-9842-AA0203921876}" type="parTrans" cxnId="{8EB61347-F3A7-4006-B4EC-6A78C0233E2B}">
      <dgm:prSet/>
      <dgm:spPr/>
      <dgm:t>
        <a:bodyPr/>
        <a:lstStyle/>
        <a:p>
          <a:endParaRPr lang="ro-MD"/>
        </a:p>
      </dgm:t>
    </dgm:pt>
    <dgm:pt modelId="{0F72449C-7EB6-4391-875A-AABC20D7F437}" type="sibTrans" cxnId="{8EB61347-F3A7-4006-B4EC-6A78C0233E2B}">
      <dgm:prSet/>
      <dgm:spPr/>
      <dgm:t>
        <a:bodyPr/>
        <a:lstStyle/>
        <a:p>
          <a:endParaRPr lang="ro-MD"/>
        </a:p>
      </dgm:t>
    </dgm:pt>
    <dgm:pt modelId="{CBFB8DD4-C58C-4A6B-942C-4049D912709F}">
      <dgm:prSet custT="1"/>
      <dgm:spPr/>
      <dgm:t>
        <a:bodyPr/>
        <a:lstStyle/>
        <a:p>
          <a:r>
            <a:rPr lang="en-US" sz="1800" b="0" i="0" dirty="0" err="1"/>
            <a:t>în</a:t>
          </a:r>
          <a:r>
            <a:rPr lang="en-US" sz="1800" b="0" i="0" dirty="0"/>
            <a:t> </a:t>
          </a:r>
          <a:r>
            <a:rPr lang="en-US" sz="1800" b="0" i="0" dirty="0" err="1"/>
            <a:t>baza</a:t>
          </a:r>
          <a:r>
            <a:rPr lang="en-US" sz="1800" b="0" i="0" dirty="0"/>
            <a:t> </a:t>
          </a:r>
          <a:r>
            <a:rPr lang="en-US" sz="1800" b="0" i="0" dirty="0" err="1"/>
            <a:t>unor</a:t>
          </a:r>
          <a:r>
            <a:rPr lang="en-US" sz="1800" b="0" i="0" dirty="0"/>
            <a:t> </a:t>
          </a:r>
          <a:r>
            <a:rPr lang="en-US" sz="1800" b="0" i="0" dirty="0" err="1"/>
            <a:t>criterii</a:t>
          </a:r>
          <a:r>
            <a:rPr lang="en-US" sz="1800" b="0" i="0" dirty="0"/>
            <a:t> de </a:t>
          </a:r>
          <a:r>
            <a:rPr lang="en-US" sz="1800" b="0" i="0" dirty="0" err="1"/>
            <a:t>evaluare</a:t>
          </a:r>
          <a:r>
            <a:rPr lang="en-US" sz="1800" b="0" i="0" dirty="0"/>
            <a:t> </a:t>
          </a:r>
          <a:r>
            <a:rPr lang="en-US" sz="1800" b="0" i="0" dirty="0" err="1"/>
            <a:t>prestabilite</a:t>
          </a:r>
          <a:r>
            <a:rPr lang="en-US" sz="1800" b="0" i="0" dirty="0"/>
            <a:t> de </a:t>
          </a:r>
          <a:r>
            <a:rPr lang="en-US" sz="1800" b="0" i="0" dirty="0" err="1"/>
            <a:t>fondator</a:t>
          </a:r>
          <a:endParaRPr lang="en-US" sz="1800" b="0" i="0" dirty="0"/>
        </a:p>
      </dgm:t>
    </dgm:pt>
    <dgm:pt modelId="{B24331DA-48ED-45A3-9FEC-5138B49C761A}" type="parTrans" cxnId="{0CCA0C88-659D-4F1C-BE4C-AD2304D6CDBC}">
      <dgm:prSet/>
      <dgm:spPr/>
      <dgm:t>
        <a:bodyPr/>
        <a:lstStyle/>
        <a:p>
          <a:endParaRPr lang="ro-MD"/>
        </a:p>
      </dgm:t>
    </dgm:pt>
    <dgm:pt modelId="{A4F3A658-BB0B-413D-8138-3EB707AC135F}" type="sibTrans" cxnId="{0CCA0C88-659D-4F1C-BE4C-AD2304D6CDBC}">
      <dgm:prSet/>
      <dgm:spPr/>
      <dgm:t>
        <a:bodyPr/>
        <a:lstStyle/>
        <a:p>
          <a:endParaRPr lang="ro-MD"/>
        </a:p>
      </dgm:t>
    </dgm:pt>
    <dgm:pt modelId="{FFCB1ED6-0303-44A1-A0FA-E0F3D7103536}">
      <dgm:prSet phldrT="[Text]" custT="1"/>
      <dgm:spPr/>
      <dgm:t>
        <a:bodyPr/>
        <a:lstStyle/>
        <a:p>
          <a:r>
            <a:rPr lang="ro-RO" sz="1800" dirty="0"/>
            <a:t>asigurarea condițiilor de dezvoltare a instituției, inclusiv a bazei materiale a acesteia  pentru realizarea scopurilor statutare ale IIPT</a:t>
          </a:r>
          <a:endParaRPr lang="ro-MD" sz="1800" dirty="0"/>
        </a:p>
      </dgm:t>
    </dgm:pt>
    <dgm:pt modelId="{BB24A436-4D55-4B00-B77E-AD2F123A4FA2}" type="parTrans" cxnId="{5F3E4825-57AE-45FB-AE2D-040C5E1F4268}">
      <dgm:prSet/>
      <dgm:spPr/>
      <dgm:t>
        <a:bodyPr/>
        <a:lstStyle/>
        <a:p>
          <a:endParaRPr lang="ro-MD"/>
        </a:p>
      </dgm:t>
    </dgm:pt>
    <dgm:pt modelId="{8EEF0E58-7699-4E8E-B534-6ADD80E8F348}" type="sibTrans" cxnId="{5F3E4825-57AE-45FB-AE2D-040C5E1F4268}">
      <dgm:prSet/>
      <dgm:spPr/>
      <dgm:t>
        <a:bodyPr/>
        <a:lstStyle/>
        <a:p>
          <a:endParaRPr lang="ro-MD"/>
        </a:p>
      </dgm:t>
    </dgm:pt>
    <dgm:pt modelId="{CF7BEEA1-AE37-449A-88A4-AF59F8A77C82}">
      <dgm:prSet phldrT="[Text]" custT="1"/>
      <dgm:spPr/>
      <dgm:t>
        <a:bodyPr/>
        <a:lstStyle/>
        <a:p>
          <a:r>
            <a:rPr lang="ro-RO" sz="1800" dirty="0"/>
            <a:t>reparația curentă și capitală a edificiilor</a:t>
          </a:r>
          <a:endParaRPr lang="ro-MD" sz="1800" dirty="0"/>
        </a:p>
      </dgm:t>
    </dgm:pt>
    <dgm:pt modelId="{B1B6F199-DD7B-4CBA-BA34-0F3E8F5199BC}" type="parTrans" cxnId="{E9768B2E-02D2-450E-B607-E4C279B75F15}">
      <dgm:prSet/>
      <dgm:spPr/>
      <dgm:t>
        <a:bodyPr/>
        <a:lstStyle/>
        <a:p>
          <a:endParaRPr lang="ro-MD"/>
        </a:p>
      </dgm:t>
    </dgm:pt>
    <dgm:pt modelId="{1941A74C-B223-4A72-963A-8629C6C76552}" type="sibTrans" cxnId="{E9768B2E-02D2-450E-B607-E4C279B75F15}">
      <dgm:prSet/>
      <dgm:spPr/>
      <dgm:t>
        <a:bodyPr/>
        <a:lstStyle/>
        <a:p>
          <a:endParaRPr lang="ro-MD"/>
        </a:p>
      </dgm:t>
    </dgm:pt>
    <dgm:pt modelId="{109EC3E4-0690-44C6-B4F1-09ED2C2BE938}" type="pres">
      <dgm:prSet presAssocID="{BD0486F1-982C-433C-9188-586C3F3DD254}" presName="Name0" presStyleCnt="0">
        <dgm:presLayoutVars>
          <dgm:dir/>
          <dgm:animLvl val="lvl"/>
          <dgm:resizeHandles val="exact"/>
        </dgm:presLayoutVars>
      </dgm:prSet>
      <dgm:spPr/>
    </dgm:pt>
    <dgm:pt modelId="{9416E5D8-C55F-4153-B0C1-8323FE26D80C}" type="pres">
      <dgm:prSet presAssocID="{E7A75960-6668-4B73-BCE8-A5162A84FA38}" presName="linNode" presStyleCnt="0"/>
      <dgm:spPr/>
    </dgm:pt>
    <dgm:pt modelId="{A3AAABE2-9392-4B92-80F9-7E548FB0771D}" type="pres">
      <dgm:prSet presAssocID="{E7A75960-6668-4B73-BCE8-A5162A84FA38}" presName="parentText" presStyleLbl="node1" presStyleIdx="0" presStyleCnt="2" custScaleX="75696">
        <dgm:presLayoutVars>
          <dgm:chMax val="1"/>
          <dgm:bulletEnabled val="1"/>
        </dgm:presLayoutVars>
      </dgm:prSet>
      <dgm:spPr/>
    </dgm:pt>
    <dgm:pt modelId="{DCBEC0A7-50C4-49EE-B808-5FFC1A0028D3}" type="pres">
      <dgm:prSet presAssocID="{E7A75960-6668-4B73-BCE8-A5162A84FA38}" presName="descendantText" presStyleLbl="alignAccFollowNode1" presStyleIdx="0" presStyleCnt="2" custScaleX="110544">
        <dgm:presLayoutVars>
          <dgm:bulletEnabled val="1"/>
        </dgm:presLayoutVars>
      </dgm:prSet>
      <dgm:spPr/>
    </dgm:pt>
    <dgm:pt modelId="{4046352E-2716-479D-86EE-50BC19BA7668}" type="pres">
      <dgm:prSet presAssocID="{2D91B1F9-A08A-41A6-9715-DB10841233BF}" presName="sp" presStyleCnt="0"/>
      <dgm:spPr/>
    </dgm:pt>
    <dgm:pt modelId="{B982DD0F-B999-442C-BCFF-211B14E2E3C1}" type="pres">
      <dgm:prSet presAssocID="{0C772BE2-3D00-4A9D-85CD-0F947855867B}" presName="linNode" presStyleCnt="0"/>
      <dgm:spPr/>
    </dgm:pt>
    <dgm:pt modelId="{756F6F54-3EC8-4F3D-BBE5-3F386BF53D04}" type="pres">
      <dgm:prSet presAssocID="{0C772BE2-3D00-4A9D-85CD-0F947855867B}" presName="parentText" presStyleLbl="node1" presStyleIdx="1" presStyleCnt="2" custScaleX="75696">
        <dgm:presLayoutVars>
          <dgm:chMax val="1"/>
          <dgm:bulletEnabled val="1"/>
        </dgm:presLayoutVars>
      </dgm:prSet>
      <dgm:spPr/>
    </dgm:pt>
    <dgm:pt modelId="{2614D50B-BD38-4373-8FFC-960E6999FFE9}" type="pres">
      <dgm:prSet presAssocID="{0C772BE2-3D00-4A9D-85CD-0F947855867B}" presName="descendantText" presStyleLbl="alignAccFollowNode1" presStyleIdx="1" presStyleCnt="2" custScaleX="110544">
        <dgm:presLayoutVars>
          <dgm:bulletEnabled val="1"/>
        </dgm:presLayoutVars>
      </dgm:prSet>
      <dgm:spPr/>
    </dgm:pt>
  </dgm:ptLst>
  <dgm:cxnLst>
    <dgm:cxn modelId="{5F3E4825-57AE-45FB-AE2D-040C5E1F4268}" srcId="{E7A75960-6668-4B73-BCE8-A5162A84FA38}" destId="{FFCB1ED6-0303-44A1-A0FA-E0F3D7103536}" srcOrd="1" destOrd="0" parTransId="{BB24A436-4D55-4B00-B77E-AD2F123A4FA2}" sibTransId="{8EEF0E58-7699-4E8E-B534-6ADD80E8F348}"/>
    <dgm:cxn modelId="{E9768B2E-02D2-450E-B607-E4C279B75F15}" srcId="{E7A75960-6668-4B73-BCE8-A5162A84FA38}" destId="{CF7BEEA1-AE37-449A-88A4-AF59F8A77C82}" srcOrd="2" destOrd="0" parTransId="{B1B6F199-DD7B-4CBA-BA34-0F3E8F5199BC}" sibTransId="{1941A74C-B223-4A72-963A-8629C6C76552}"/>
    <dgm:cxn modelId="{70BD903B-EF59-42E0-B43A-521984565959}" srcId="{E7A75960-6668-4B73-BCE8-A5162A84FA38}" destId="{6C2E4DDB-A4A7-4205-87A7-E6945B489611}" srcOrd="0" destOrd="0" parTransId="{41E04BF7-15A9-4C9F-A23A-D48FB90D3FF0}" sibTransId="{C1183F4E-CE8D-4A46-800C-DA4EC06A5F20}"/>
    <dgm:cxn modelId="{EADF3B3E-0385-4BFC-AA0D-6936FB698E7F}" type="presOf" srcId="{FFCB1ED6-0303-44A1-A0FA-E0F3D7103536}" destId="{DCBEC0A7-50C4-49EE-B808-5FFC1A0028D3}" srcOrd="0" destOrd="1" presId="urn:microsoft.com/office/officeart/2005/8/layout/vList5"/>
    <dgm:cxn modelId="{2595BE5E-8E45-4BB3-A9E2-72554A1D43BB}" type="presOf" srcId="{BD0486F1-982C-433C-9188-586C3F3DD254}" destId="{109EC3E4-0690-44C6-B4F1-09ED2C2BE938}" srcOrd="0" destOrd="0" presId="urn:microsoft.com/office/officeart/2005/8/layout/vList5"/>
    <dgm:cxn modelId="{00550D45-ADB9-4D60-99C7-0C38E6607CDD}" type="presOf" srcId="{EF30D123-3A21-4965-8112-9397FA6BBE6A}" destId="{2614D50B-BD38-4373-8FFC-960E6999FFE9}" srcOrd="0" destOrd="0" presId="urn:microsoft.com/office/officeart/2005/8/layout/vList5"/>
    <dgm:cxn modelId="{8EB61347-F3A7-4006-B4EC-6A78C0233E2B}" srcId="{0C772BE2-3D00-4A9D-85CD-0F947855867B}" destId="{CC56E0F9-CB9F-446F-9EF7-4DFAE23FA8B7}" srcOrd="2" destOrd="0" parTransId="{8DACAF8E-29D2-4123-9842-AA0203921876}" sibTransId="{0F72449C-7EB6-4391-875A-AABC20D7F437}"/>
    <dgm:cxn modelId="{6D772A68-1191-4C53-8656-B537B39E566D}" type="presOf" srcId="{0C772BE2-3D00-4A9D-85CD-0F947855867B}" destId="{756F6F54-3EC8-4F3D-BBE5-3F386BF53D04}" srcOrd="0" destOrd="0" presId="urn:microsoft.com/office/officeart/2005/8/layout/vList5"/>
    <dgm:cxn modelId="{EEB7F86A-449E-4D49-9681-FC82D5866FFB}" type="presOf" srcId="{CF7BEEA1-AE37-449A-88A4-AF59F8A77C82}" destId="{DCBEC0A7-50C4-49EE-B808-5FFC1A0028D3}" srcOrd="0" destOrd="2" presId="urn:microsoft.com/office/officeart/2005/8/layout/vList5"/>
    <dgm:cxn modelId="{81E05D58-3AE5-49C8-A8B8-6CFE8CBDE55B}" srcId="{0C772BE2-3D00-4A9D-85CD-0F947855867B}" destId="{EF30D123-3A21-4965-8112-9397FA6BBE6A}" srcOrd="0" destOrd="0" parTransId="{B05B3276-D4E1-48A1-A723-A92A8C604752}" sibTransId="{575C7AFA-C058-4FC6-ABFD-1952255F40D9}"/>
    <dgm:cxn modelId="{0DEABE79-D880-4B1A-9F43-5D7FB3E02462}" srcId="{BD0486F1-982C-433C-9188-586C3F3DD254}" destId="{0C772BE2-3D00-4A9D-85CD-0F947855867B}" srcOrd="1" destOrd="0" parTransId="{83031FC7-9F31-4152-B35B-BB06F75CED75}" sibTransId="{9D907709-A6D6-44E9-BA9A-4F18DDAC79EC}"/>
    <dgm:cxn modelId="{0CCA0C88-659D-4F1C-BE4C-AD2304D6CDBC}" srcId="{0C772BE2-3D00-4A9D-85CD-0F947855867B}" destId="{CBFB8DD4-C58C-4A6B-942C-4049D912709F}" srcOrd="3" destOrd="0" parTransId="{B24331DA-48ED-45A3-9FEC-5138B49C761A}" sibTransId="{A4F3A658-BB0B-413D-8138-3EB707AC135F}"/>
    <dgm:cxn modelId="{14DC8989-FE8C-43AA-B699-B1E3ED693DE5}" type="presOf" srcId="{6C2E4DDB-A4A7-4205-87A7-E6945B489611}" destId="{DCBEC0A7-50C4-49EE-B808-5FFC1A0028D3}" srcOrd="0" destOrd="0" presId="urn:microsoft.com/office/officeart/2005/8/layout/vList5"/>
    <dgm:cxn modelId="{6A8BD68B-CA40-49D8-9EEF-E22ADDBB5D30}" type="presOf" srcId="{15143FEF-79B3-4576-BED2-ED18FC9850AE}" destId="{2614D50B-BD38-4373-8FFC-960E6999FFE9}" srcOrd="0" destOrd="1" presId="urn:microsoft.com/office/officeart/2005/8/layout/vList5"/>
    <dgm:cxn modelId="{31802594-AE6E-4BDE-8684-959CF388294E}" type="presOf" srcId="{CBFB8DD4-C58C-4A6B-942C-4049D912709F}" destId="{2614D50B-BD38-4373-8FFC-960E6999FFE9}" srcOrd="0" destOrd="3" presId="urn:microsoft.com/office/officeart/2005/8/layout/vList5"/>
    <dgm:cxn modelId="{DD98BD9F-FBB6-443F-8145-4D8EBEBAD3FB}" srcId="{BD0486F1-982C-433C-9188-586C3F3DD254}" destId="{E7A75960-6668-4B73-BCE8-A5162A84FA38}" srcOrd="0" destOrd="0" parTransId="{2B8561C8-B44F-4C2A-B160-5582CF32A979}" sibTransId="{2D91B1F9-A08A-41A6-9715-DB10841233BF}"/>
    <dgm:cxn modelId="{D95A6DBB-228C-404C-A529-8BF74DA0B8C7}" type="presOf" srcId="{CC56E0F9-CB9F-446F-9EF7-4DFAE23FA8B7}" destId="{2614D50B-BD38-4373-8FFC-960E6999FFE9}" srcOrd="0" destOrd="2" presId="urn:microsoft.com/office/officeart/2005/8/layout/vList5"/>
    <dgm:cxn modelId="{FFA6BAD4-44EA-4A92-ADF0-E72E93738712}" type="presOf" srcId="{E7A75960-6668-4B73-BCE8-A5162A84FA38}" destId="{A3AAABE2-9392-4B92-80F9-7E548FB0771D}" srcOrd="0" destOrd="0" presId="urn:microsoft.com/office/officeart/2005/8/layout/vList5"/>
    <dgm:cxn modelId="{C2678BF6-6464-4557-989E-FEE433DC60B8}" srcId="{0C772BE2-3D00-4A9D-85CD-0F947855867B}" destId="{15143FEF-79B3-4576-BED2-ED18FC9850AE}" srcOrd="1" destOrd="0" parTransId="{6944A1AF-BFA0-40C1-B181-CF20E2C5E4E8}" sibTransId="{B2129C4C-0842-4451-A626-56EB837A9D94}"/>
    <dgm:cxn modelId="{88DF0391-557B-42BC-9E0C-20CE80A7354B}" type="presParOf" srcId="{109EC3E4-0690-44C6-B4F1-09ED2C2BE938}" destId="{9416E5D8-C55F-4153-B0C1-8323FE26D80C}" srcOrd="0" destOrd="0" presId="urn:microsoft.com/office/officeart/2005/8/layout/vList5"/>
    <dgm:cxn modelId="{2F8FE7C3-21FB-4E4F-A6DA-7AA06681FB01}" type="presParOf" srcId="{9416E5D8-C55F-4153-B0C1-8323FE26D80C}" destId="{A3AAABE2-9392-4B92-80F9-7E548FB0771D}" srcOrd="0" destOrd="0" presId="urn:microsoft.com/office/officeart/2005/8/layout/vList5"/>
    <dgm:cxn modelId="{33BD5144-FACA-4257-834F-4EF214AAFF24}" type="presParOf" srcId="{9416E5D8-C55F-4153-B0C1-8323FE26D80C}" destId="{DCBEC0A7-50C4-49EE-B808-5FFC1A0028D3}" srcOrd="1" destOrd="0" presId="urn:microsoft.com/office/officeart/2005/8/layout/vList5"/>
    <dgm:cxn modelId="{D2A12796-EF1F-46A4-B86A-1C5AF1698369}" type="presParOf" srcId="{109EC3E4-0690-44C6-B4F1-09ED2C2BE938}" destId="{4046352E-2716-479D-86EE-50BC19BA7668}" srcOrd="1" destOrd="0" presId="urn:microsoft.com/office/officeart/2005/8/layout/vList5"/>
    <dgm:cxn modelId="{BBD9E84D-A2DE-4D7A-AEF8-821340389D1F}" type="presParOf" srcId="{109EC3E4-0690-44C6-B4F1-09ED2C2BE938}" destId="{B982DD0F-B999-442C-BCFF-211B14E2E3C1}" srcOrd="2" destOrd="0" presId="urn:microsoft.com/office/officeart/2005/8/layout/vList5"/>
    <dgm:cxn modelId="{D9FD0D81-AD88-4DD6-8166-EE31590A613F}" type="presParOf" srcId="{B982DD0F-B999-442C-BCFF-211B14E2E3C1}" destId="{756F6F54-3EC8-4F3D-BBE5-3F386BF53D04}" srcOrd="0" destOrd="0" presId="urn:microsoft.com/office/officeart/2005/8/layout/vList5"/>
    <dgm:cxn modelId="{F0CC820F-E401-4583-9298-2A9F4DCD5F42}" type="presParOf" srcId="{B982DD0F-B999-442C-BCFF-211B14E2E3C1}" destId="{2614D50B-BD38-4373-8FFC-960E6999FFE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937EE1-24D6-4328-8CFC-EB621C8CC319}" type="doc">
      <dgm:prSet loTypeId="urn:microsoft.com/office/officeart/2005/8/layout/gear1" loCatId="process" qsTypeId="urn:microsoft.com/office/officeart/2005/8/quickstyle/simple1" qsCatId="simple" csTypeId="urn:microsoft.com/office/officeart/2005/8/colors/colorful3" csCatId="colorful" phldr="1"/>
      <dgm:spPr/>
    </dgm:pt>
    <dgm:pt modelId="{F7D9DB52-2265-473C-AD48-605EDF1E6BC8}">
      <dgm:prSet phldrT="[Text]"/>
      <dgm:spPr/>
      <dgm:t>
        <a:bodyPr/>
        <a:lstStyle/>
        <a:p>
          <a:r>
            <a:rPr lang="ro-MD" dirty="0"/>
            <a:t>IIPT</a:t>
          </a:r>
        </a:p>
      </dgm:t>
    </dgm:pt>
    <dgm:pt modelId="{C9393537-0704-481B-AF1E-6EF42324D9A2}" type="parTrans" cxnId="{D8E88340-C7DB-4FFA-B4A4-7E2E93ACD2F0}">
      <dgm:prSet/>
      <dgm:spPr/>
      <dgm:t>
        <a:bodyPr/>
        <a:lstStyle/>
        <a:p>
          <a:endParaRPr lang="ro-MD"/>
        </a:p>
      </dgm:t>
    </dgm:pt>
    <dgm:pt modelId="{FDA498D4-725A-4D95-BDF1-6812D3EC1D3D}" type="sibTrans" cxnId="{D8E88340-C7DB-4FFA-B4A4-7E2E93ACD2F0}">
      <dgm:prSet/>
      <dgm:spPr/>
      <dgm:t>
        <a:bodyPr/>
        <a:lstStyle/>
        <a:p>
          <a:endParaRPr lang="ro-MD"/>
        </a:p>
      </dgm:t>
    </dgm:pt>
    <dgm:pt modelId="{4BF7D60D-AD7C-4A43-A4E5-67C7B9711E03}">
      <dgm:prSet phldrT="[Text]"/>
      <dgm:spPr/>
      <dgm:t>
        <a:bodyPr/>
        <a:lstStyle/>
        <a:p>
          <a:r>
            <a:rPr lang="ro-MD" dirty="0"/>
            <a:t>CE</a:t>
          </a:r>
        </a:p>
      </dgm:t>
    </dgm:pt>
    <dgm:pt modelId="{88CC17CC-A50D-4D7C-BFFD-045B1E27013E}" type="parTrans" cxnId="{C00261B5-51E9-43EF-B54B-7FF6590B4091}">
      <dgm:prSet/>
      <dgm:spPr/>
      <dgm:t>
        <a:bodyPr/>
        <a:lstStyle/>
        <a:p>
          <a:endParaRPr lang="ro-MD"/>
        </a:p>
      </dgm:t>
    </dgm:pt>
    <dgm:pt modelId="{4C72A06F-7602-44A6-A09F-ADBF1AF4F918}" type="sibTrans" cxnId="{C00261B5-51E9-43EF-B54B-7FF6590B4091}">
      <dgm:prSet/>
      <dgm:spPr/>
      <dgm:t>
        <a:bodyPr/>
        <a:lstStyle/>
        <a:p>
          <a:endParaRPr lang="ro-MD"/>
        </a:p>
      </dgm:t>
    </dgm:pt>
    <dgm:pt modelId="{102255AE-C576-40D8-9421-9757F1CDAEF3}">
      <dgm:prSet phldrT="[Text]"/>
      <dgm:spPr/>
      <dgm:t>
        <a:bodyPr/>
        <a:lstStyle/>
        <a:p>
          <a:r>
            <a:rPr lang="ro-MD" dirty="0"/>
            <a:t>MECC</a:t>
          </a:r>
        </a:p>
      </dgm:t>
    </dgm:pt>
    <dgm:pt modelId="{17AB0375-5C95-4F5D-9701-81CDB8EEE3AC}" type="parTrans" cxnId="{F328DAF6-1AD1-460F-AC7E-5C5F9D747DA1}">
      <dgm:prSet/>
      <dgm:spPr/>
      <dgm:t>
        <a:bodyPr/>
        <a:lstStyle/>
        <a:p>
          <a:endParaRPr lang="ro-MD"/>
        </a:p>
      </dgm:t>
    </dgm:pt>
    <dgm:pt modelId="{9254634A-901C-4A5A-8EAE-19791E0821D7}" type="sibTrans" cxnId="{F328DAF6-1AD1-460F-AC7E-5C5F9D747DA1}">
      <dgm:prSet/>
      <dgm:spPr/>
      <dgm:t>
        <a:bodyPr/>
        <a:lstStyle/>
        <a:p>
          <a:endParaRPr lang="ro-MD"/>
        </a:p>
      </dgm:t>
    </dgm:pt>
    <dgm:pt modelId="{F85DA5BA-AE9D-48AE-909D-45E05F2F68DC}" type="pres">
      <dgm:prSet presAssocID="{E0937EE1-24D6-4328-8CFC-EB621C8CC31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54B36F2-B694-4AE3-B659-C1FB00B93108}" type="pres">
      <dgm:prSet presAssocID="{F7D9DB52-2265-473C-AD48-605EDF1E6BC8}" presName="gear1" presStyleLbl="node1" presStyleIdx="0" presStyleCnt="3">
        <dgm:presLayoutVars>
          <dgm:chMax val="1"/>
          <dgm:bulletEnabled val="1"/>
        </dgm:presLayoutVars>
      </dgm:prSet>
      <dgm:spPr/>
    </dgm:pt>
    <dgm:pt modelId="{4CF47ECC-04A6-4106-B68F-48BBA60E269A}" type="pres">
      <dgm:prSet presAssocID="{F7D9DB52-2265-473C-AD48-605EDF1E6BC8}" presName="gear1srcNode" presStyleLbl="node1" presStyleIdx="0" presStyleCnt="3"/>
      <dgm:spPr/>
    </dgm:pt>
    <dgm:pt modelId="{7846E5BB-8029-43E8-BC76-12AD3AD2CF07}" type="pres">
      <dgm:prSet presAssocID="{F7D9DB52-2265-473C-AD48-605EDF1E6BC8}" presName="gear1dstNode" presStyleLbl="node1" presStyleIdx="0" presStyleCnt="3"/>
      <dgm:spPr/>
    </dgm:pt>
    <dgm:pt modelId="{CC2DE5E0-68BF-4A80-9D59-F342E335611C}" type="pres">
      <dgm:prSet presAssocID="{4BF7D60D-AD7C-4A43-A4E5-67C7B9711E03}" presName="gear2" presStyleLbl="node1" presStyleIdx="1" presStyleCnt="3">
        <dgm:presLayoutVars>
          <dgm:chMax val="1"/>
          <dgm:bulletEnabled val="1"/>
        </dgm:presLayoutVars>
      </dgm:prSet>
      <dgm:spPr/>
    </dgm:pt>
    <dgm:pt modelId="{AF6305CB-3E7C-44C6-A6C5-099E8DD472EB}" type="pres">
      <dgm:prSet presAssocID="{4BF7D60D-AD7C-4A43-A4E5-67C7B9711E03}" presName="gear2srcNode" presStyleLbl="node1" presStyleIdx="1" presStyleCnt="3"/>
      <dgm:spPr/>
    </dgm:pt>
    <dgm:pt modelId="{EE819E7F-072B-4F82-A8C0-CF7B3BFBFF83}" type="pres">
      <dgm:prSet presAssocID="{4BF7D60D-AD7C-4A43-A4E5-67C7B9711E03}" presName="gear2dstNode" presStyleLbl="node1" presStyleIdx="1" presStyleCnt="3"/>
      <dgm:spPr/>
    </dgm:pt>
    <dgm:pt modelId="{E4824556-6506-4868-B9BB-6FD1A7DE8869}" type="pres">
      <dgm:prSet presAssocID="{102255AE-C576-40D8-9421-9757F1CDAEF3}" presName="gear3" presStyleLbl="node1" presStyleIdx="2" presStyleCnt="3"/>
      <dgm:spPr/>
    </dgm:pt>
    <dgm:pt modelId="{CABDB15F-6C67-420F-A9A7-03BB63AE1F6D}" type="pres">
      <dgm:prSet presAssocID="{102255AE-C576-40D8-9421-9757F1CDAEF3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9CEAD62-2FD4-4227-9209-DD4CB6969702}" type="pres">
      <dgm:prSet presAssocID="{102255AE-C576-40D8-9421-9757F1CDAEF3}" presName="gear3srcNode" presStyleLbl="node1" presStyleIdx="2" presStyleCnt="3"/>
      <dgm:spPr/>
    </dgm:pt>
    <dgm:pt modelId="{261FCAAA-C11A-4754-9DB5-3E10EC470E37}" type="pres">
      <dgm:prSet presAssocID="{102255AE-C576-40D8-9421-9757F1CDAEF3}" presName="gear3dstNode" presStyleLbl="node1" presStyleIdx="2" presStyleCnt="3"/>
      <dgm:spPr/>
    </dgm:pt>
    <dgm:pt modelId="{9996696F-737B-42DA-A25E-A0961FCF2ABB}" type="pres">
      <dgm:prSet presAssocID="{FDA498D4-725A-4D95-BDF1-6812D3EC1D3D}" presName="connector1" presStyleLbl="sibTrans2D1" presStyleIdx="0" presStyleCnt="3"/>
      <dgm:spPr/>
    </dgm:pt>
    <dgm:pt modelId="{68F22BF9-EA80-469E-A37D-3A18F5580FC1}" type="pres">
      <dgm:prSet presAssocID="{4C72A06F-7602-44A6-A09F-ADBF1AF4F918}" presName="connector2" presStyleLbl="sibTrans2D1" presStyleIdx="1" presStyleCnt="3"/>
      <dgm:spPr/>
    </dgm:pt>
    <dgm:pt modelId="{D5590315-6E7A-45E0-B722-AFA3A6AE7D4F}" type="pres">
      <dgm:prSet presAssocID="{9254634A-901C-4A5A-8EAE-19791E0821D7}" presName="connector3" presStyleLbl="sibTrans2D1" presStyleIdx="2" presStyleCnt="3"/>
      <dgm:spPr/>
    </dgm:pt>
  </dgm:ptLst>
  <dgm:cxnLst>
    <dgm:cxn modelId="{1A963E1C-EBCA-4A58-BEB1-DE0749FF7973}" type="presOf" srcId="{F7D9DB52-2265-473C-AD48-605EDF1E6BC8}" destId="{4CF47ECC-04A6-4106-B68F-48BBA60E269A}" srcOrd="1" destOrd="0" presId="urn:microsoft.com/office/officeart/2005/8/layout/gear1"/>
    <dgm:cxn modelId="{F1C38230-B700-45C9-A56E-89DB7D0B1E31}" type="presOf" srcId="{E0937EE1-24D6-4328-8CFC-EB621C8CC319}" destId="{F85DA5BA-AE9D-48AE-909D-45E05F2F68DC}" srcOrd="0" destOrd="0" presId="urn:microsoft.com/office/officeart/2005/8/layout/gear1"/>
    <dgm:cxn modelId="{D8E88340-C7DB-4FFA-B4A4-7E2E93ACD2F0}" srcId="{E0937EE1-24D6-4328-8CFC-EB621C8CC319}" destId="{F7D9DB52-2265-473C-AD48-605EDF1E6BC8}" srcOrd="0" destOrd="0" parTransId="{C9393537-0704-481B-AF1E-6EF42324D9A2}" sibTransId="{FDA498D4-725A-4D95-BDF1-6812D3EC1D3D}"/>
    <dgm:cxn modelId="{4E411246-3180-4309-BAFD-3665DF1A7930}" type="presOf" srcId="{F7D9DB52-2265-473C-AD48-605EDF1E6BC8}" destId="{7846E5BB-8029-43E8-BC76-12AD3AD2CF07}" srcOrd="2" destOrd="0" presId="urn:microsoft.com/office/officeart/2005/8/layout/gear1"/>
    <dgm:cxn modelId="{81765384-7BFB-48E6-B595-A59C74FACF7B}" type="presOf" srcId="{4BF7D60D-AD7C-4A43-A4E5-67C7B9711E03}" destId="{EE819E7F-072B-4F82-A8C0-CF7B3BFBFF83}" srcOrd="2" destOrd="0" presId="urn:microsoft.com/office/officeart/2005/8/layout/gear1"/>
    <dgm:cxn modelId="{FFB55786-A637-4516-A739-2C121967E341}" type="presOf" srcId="{FDA498D4-725A-4D95-BDF1-6812D3EC1D3D}" destId="{9996696F-737B-42DA-A25E-A0961FCF2ABB}" srcOrd="0" destOrd="0" presId="urn:microsoft.com/office/officeart/2005/8/layout/gear1"/>
    <dgm:cxn modelId="{963CDE8E-7E2D-4361-A388-32C1FA38938A}" type="presOf" srcId="{102255AE-C576-40D8-9421-9757F1CDAEF3}" destId="{B9CEAD62-2FD4-4227-9209-DD4CB6969702}" srcOrd="2" destOrd="0" presId="urn:microsoft.com/office/officeart/2005/8/layout/gear1"/>
    <dgm:cxn modelId="{71379297-F645-4D34-A67A-3091BE52C3A2}" type="presOf" srcId="{4BF7D60D-AD7C-4A43-A4E5-67C7B9711E03}" destId="{CC2DE5E0-68BF-4A80-9D59-F342E335611C}" srcOrd="0" destOrd="0" presId="urn:microsoft.com/office/officeart/2005/8/layout/gear1"/>
    <dgm:cxn modelId="{72C431AE-C52F-4F14-B021-859568771B54}" type="presOf" srcId="{F7D9DB52-2265-473C-AD48-605EDF1E6BC8}" destId="{954B36F2-B694-4AE3-B659-C1FB00B93108}" srcOrd="0" destOrd="0" presId="urn:microsoft.com/office/officeart/2005/8/layout/gear1"/>
    <dgm:cxn modelId="{FB6BBCB4-7732-4DDA-AB7F-B8D41BCF227D}" type="presOf" srcId="{9254634A-901C-4A5A-8EAE-19791E0821D7}" destId="{D5590315-6E7A-45E0-B722-AFA3A6AE7D4F}" srcOrd="0" destOrd="0" presId="urn:microsoft.com/office/officeart/2005/8/layout/gear1"/>
    <dgm:cxn modelId="{C00261B5-51E9-43EF-B54B-7FF6590B4091}" srcId="{E0937EE1-24D6-4328-8CFC-EB621C8CC319}" destId="{4BF7D60D-AD7C-4A43-A4E5-67C7B9711E03}" srcOrd="1" destOrd="0" parTransId="{88CC17CC-A50D-4D7C-BFFD-045B1E27013E}" sibTransId="{4C72A06F-7602-44A6-A09F-ADBF1AF4F918}"/>
    <dgm:cxn modelId="{604CF0CB-6A81-4ED9-830B-D446DBDA7BA1}" type="presOf" srcId="{102255AE-C576-40D8-9421-9757F1CDAEF3}" destId="{CABDB15F-6C67-420F-A9A7-03BB63AE1F6D}" srcOrd="1" destOrd="0" presId="urn:microsoft.com/office/officeart/2005/8/layout/gear1"/>
    <dgm:cxn modelId="{07A8FBCB-C558-4DAC-8BE1-29EC647DBAD0}" type="presOf" srcId="{4BF7D60D-AD7C-4A43-A4E5-67C7B9711E03}" destId="{AF6305CB-3E7C-44C6-A6C5-099E8DD472EB}" srcOrd="1" destOrd="0" presId="urn:microsoft.com/office/officeart/2005/8/layout/gear1"/>
    <dgm:cxn modelId="{83E556CE-97BC-41EE-A9A5-9F286D11E4D0}" type="presOf" srcId="{102255AE-C576-40D8-9421-9757F1CDAEF3}" destId="{E4824556-6506-4868-B9BB-6FD1A7DE8869}" srcOrd="0" destOrd="0" presId="urn:microsoft.com/office/officeart/2005/8/layout/gear1"/>
    <dgm:cxn modelId="{44CE28D0-96B0-4BAE-A2A8-4EA9E4BB4CEA}" type="presOf" srcId="{102255AE-C576-40D8-9421-9757F1CDAEF3}" destId="{261FCAAA-C11A-4754-9DB5-3E10EC470E37}" srcOrd="3" destOrd="0" presId="urn:microsoft.com/office/officeart/2005/8/layout/gear1"/>
    <dgm:cxn modelId="{3A12BAE2-E11F-4FD7-AE18-64E686A5DD5C}" type="presOf" srcId="{4C72A06F-7602-44A6-A09F-ADBF1AF4F918}" destId="{68F22BF9-EA80-469E-A37D-3A18F5580FC1}" srcOrd="0" destOrd="0" presId="urn:microsoft.com/office/officeart/2005/8/layout/gear1"/>
    <dgm:cxn modelId="{F328DAF6-1AD1-460F-AC7E-5C5F9D747DA1}" srcId="{E0937EE1-24D6-4328-8CFC-EB621C8CC319}" destId="{102255AE-C576-40D8-9421-9757F1CDAEF3}" srcOrd="2" destOrd="0" parTransId="{17AB0375-5C95-4F5D-9701-81CDB8EEE3AC}" sibTransId="{9254634A-901C-4A5A-8EAE-19791E0821D7}"/>
    <dgm:cxn modelId="{F3BBFB38-519B-4819-9EF0-23F949831356}" type="presParOf" srcId="{F85DA5BA-AE9D-48AE-909D-45E05F2F68DC}" destId="{954B36F2-B694-4AE3-B659-C1FB00B93108}" srcOrd="0" destOrd="0" presId="urn:microsoft.com/office/officeart/2005/8/layout/gear1"/>
    <dgm:cxn modelId="{8F39782B-9259-4BB9-A16B-80671CF21DE8}" type="presParOf" srcId="{F85DA5BA-AE9D-48AE-909D-45E05F2F68DC}" destId="{4CF47ECC-04A6-4106-B68F-48BBA60E269A}" srcOrd="1" destOrd="0" presId="urn:microsoft.com/office/officeart/2005/8/layout/gear1"/>
    <dgm:cxn modelId="{2774E6ED-9B3E-44A8-977A-10D92214E266}" type="presParOf" srcId="{F85DA5BA-AE9D-48AE-909D-45E05F2F68DC}" destId="{7846E5BB-8029-43E8-BC76-12AD3AD2CF07}" srcOrd="2" destOrd="0" presId="urn:microsoft.com/office/officeart/2005/8/layout/gear1"/>
    <dgm:cxn modelId="{CBB6997F-9D74-4C9F-A11A-0E63AE9F2C54}" type="presParOf" srcId="{F85DA5BA-AE9D-48AE-909D-45E05F2F68DC}" destId="{CC2DE5E0-68BF-4A80-9D59-F342E335611C}" srcOrd="3" destOrd="0" presId="urn:microsoft.com/office/officeart/2005/8/layout/gear1"/>
    <dgm:cxn modelId="{9C36CE16-EEBA-4EF6-98B3-A1D8A34C17DB}" type="presParOf" srcId="{F85DA5BA-AE9D-48AE-909D-45E05F2F68DC}" destId="{AF6305CB-3E7C-44C6-A6C5-099E8DD472EB}" srcOrd="4" destOrd="0" presId="urn:microsoft.com/office/officeart/2005/8/layout/gear1"/>
    <dgm:cxn modelId="{54913514-1751-4B68-A9BA-77B742E05450}" type="presParOf" srcId="{F85DA5BA-AE9D-48AE-909D-45E05F2F68DC}" destId="{EE819E7F-072B-4F82-A8C0-CF7B3BFBFF83}" srcOrd="5" destOrd="0" presId="urn:microsoft.com/office/officeart/2005/8/layout/gear1"/>
    <dgm:cxn modelId="{3DA08066-B3B8-41A8-BB7D-4E35FCF1D388}" type="presParOf" srcId="{F85DA5BA-AE9D-48AE-909D-45E05F2F68DC}" destId="{E4824556-6506-4868-B9BB-6FD1A7DE8869}" srcOrd="6" destOrd="0" presId="urn:microsoft.com/office/officeart/2005/8/layout/gear1"/>
    <dgm:cxn modelId="{77338E9B-0368-40BA-BAE4-C268CB303B4E}" type="presParOf" srcId="{F85DA5BA-AE9D-48AE-909D-45E05F2F68DC}" destId="{CABDB15F-6C67-420F-A9A7-03BB63AE1F6D}" srcOrd="7" destOrd="0" presId="urn:microsoft.com/office/officeart/2005/8/layout/gear1"/>
    <dgm:cxn modelId="{253EC569-029E-4F6E-85BB-FA590822CBEE}" type="presParOf" srcId="{F85DA5BA-AE9D-48AE-909D-45E05F2F68DC}" destId="{B9CEAD62-2FD4-4227-9209-DD4CB6969702}" srcOrd="8" destOrd="0" presId="urn:microsoft.com/office/officeart/2005/8/layout/gear1"/>
    <dgm:cxn modelId="{DB3ECA22-87D4-4113-9F74-8FE5DDEC571C}" type="presParOf" srcId="{F85DA5BA-AE9D-48AE-909D-45E05F2F68DC}" destId="{261FCAAA-C11A-4754-9DB5-3E10EC470E37}" srcOrd="9" destOrd="0" presId="urn:microsoft.com/office/officeart/2005/8/layout/gear1"/>
    <dgm:cxn modelId="{FFE039A0-6A38-43D9-9DD1-C32EDF1DFC0B}" type="presParOf" srcId="{F85DA5BA-AE9D-48AE-909D-45E05F2F68DC}" destId="{9996696F-737B-42DA-A25E-A0961FCF2ABB}" srcOrd="10" destOrd="0" presId="urn:microsoft.com/office/officeart/2005/8/layout/gear1"/>
    <dgm:cxn modelId="{9AC24B4C-6843-4C88-BCE6-BEC82EB6AAB5}" type="presParOf" srcId="{F85DA5BA-AE9D-48AE-909D-45E05F2F68DC}" destId="{68F22BF9-EA80-469E-A37D-3A18F5580FC1}" srcOrd="11" destOrd="0" presId="urn:microsoft.com/office/officeart/2005/8/layout/gear1"/>
    <dgm:cxn modelId="{5A63A82E-100D-4593-B2B3-EE7893E516FD}" type="presParOf" srcId="{F85DA5BA-AE9D-48AE-909D-45E05F2F68DC}" destId="{D5590315-6E7A-45E0-B722-AFA3A6AE7D4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EC0A7-50C4-49EE-B808-5FFC1A0028D3}">
      <dsp:nvSpPr>
        <dsp:cNvPr id="0" name=""/>
        <dsp:cNvSpPr/>
      </dsp:nvSpPr>
      <dsp:spPr>
        <a:xfrm rot="5400000">
          <a:off x="4437553" y="-1758474"/>
          <a:ext cx="2042094" cy="606969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800" kern="1200" dirty="0"/>
            <a:t>administrarea imobilelor, a fondurilor fixe</a:t>
          </a:r>
          <a:endParaRPr lang="ro-M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800" kern="1200" dirty="0"/>
            <a:t>asigurarea condițiilor de dezvoltare a instituției, inclusiv a bazei materiale a acesteia  pentru realizarea scopurilor statutare ale IIPT</a:t>
          </a:r>
          <a:endParaRPr lang="ro-M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800" kern="1200" dirty="0"/>
            <a:t>reparația curentă și capitală a edificiilor</a:t>
          </a:r>
          <a:endParaRPr lang="ro-MD" sz="1800" kern="1200" dirty="0"/>
        </a:p>
      </dsp:txBody>
      <dsp:txXfrm rot="-5400000">
        <a:off x="2423754" y="355012"/>
        <a:ext cx="5970007" cy="1842720"/>
      </dsp:txXfrm>
    </dsp:sp>
    <dsp:sp modelId="{A3AAABE2-9392-4B92-80F9-7E548FB0771D}">
      <dsp:nvSpPr>
        <dsp:cNvPr id="0" name=""/>
        <dsp:cNvSpPr/>
      </dsp:nvSpPr>
      <dsp:spPr>
        <a:xfrm>
          <a:off x="85847" y="63"/>
          <a:ext cx="2337906" cy="25526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Dezvoltarea</a:t>
          </a:r>
          <a:r>
            <a:rPr lang="en-US" sz="2000" kern="1200" dirty="0"/>
            <a:t> IIPT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Pct. 5</a:t>
          </a:r>
          <a:r>
            <a:rPr lang="en-US" sz="2000" kern="1200" baseline="30000" dirty="0"/>
            <a:t>1</a:t>
          </a:r>
          <a:endParaRPr lang="ro-MD" sz="2000" kern="1200" baseline="30000" dirty="0"/>
        </a:p>
      </dsp:txBody>
      <dsp:txXfrm>
        <a:off x="199974" y="114190"/>
        <a:ext cx="2109652" cy="2324364"/>
      </dsp:txXfrm>
    </dsp:sp>
    <dsp:sp modelId="{2614D50B-BD38-4373-8FFC-960E6999FFE9}">
      <dsp:nvSpPr>
        <dsp:cNvPr id="0" name=""/>
        <dsp:cNvSpPr/>
      </dsp:nvSpPr>
      <dsp:spPr>
        <a:xfrm rot="5400000">
          <a:off x="4437553" y="921775"/>
          <a:ext cx="2042094" cy="6069694"/>
        </a:xfrm>
        <a:prstGeom prst="round2SameRect">
          <a:avLst/>
        </a:prstGeom>
        <a:solidFill>
          <a:schemeClr val="accent3">
            <a:tint val="40000"/>
            <a:alpha val="90000"/>
            <a:hueOff val="12771134"/>
            <a:satOff val="-53098"/>
            <a:lumOff val="-448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2771134"/>
              <a:satOff val="-53098"/>
              <a:lumOff val="-44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/>
            <a:t>pe </a:t>
          </a:r>
          <a:r>
            <a:rPr lang="en-US" sz="1800" b="0" i="0" kern="1200" dirty="0" err="1"/>
            <a:t>programe</a:t>
          </a:r>
          <a:r>
            <a:rPr lang="en-US" sz="1800" b="0" i="0" kern="1200" dirty="0"/>
            <a:t> de </a:t>
          </a:r>
          <a:r>
            <a:rPr lang="en-US" sz="1800" b="0" i="0" kern="1200" dirty="0" err="1"/>
            <a:t>instruire</a:t>
          </a:r>
          <a:r>
            <a:rPr lang="en-US" sz="1800" b="0" i="0" kern="1200" dirty="0"/>
            <a:t> pe instituţii</a:t>
          </a:r>
          <a:endParaRPr lang="ro-M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/>
            <a:t>pentru</a:t>
          </a:r>
          <a:r>
            <a:rPr lang="en-US" sz="1800" b="0" i="0" kern="1200" dirty="0"/>
            <a:t> susţinerea şi </a:t>
          </a:r>
          <a:r>
            <a:rPr lang="en-US" sz="1800" b="0" i="0" kern="1200" dirty="0" err="1"/>
            <a:t>promovarea</a:t>
          </a:r>
          <a:r>
            <a:rPr lang="en-US" sz="1800" b="0" i="0" kern="1200" dirty="0"/>
            <a:t> </a:t>
          </a:r>
          <a:r>
            <a:rPr lang="en-US" sz="1800" b="0" i="0" kern="1200" dirty="0" err="1"/>
            <a:t>colaborărilor</a:t>
          </a:r>
          <a:r>
            <a:rPr lang="en-US" sz="1800" b="0" i="0" kern="1200" dirty="0"/>
            <a:t> cu </a:t>
          </a:r>
          <a:r>
            <a:rPr lang="en-US" sz="1800" b="0" i="0" kern="1200" dirty="0" err="1"/>
            <a:t>reprezentanţii</a:t>
          </a:r>
          <a:r>
            <a:rPr lang="en-US" sz="1800" b="0" i="0" kern="1200" dirty="0"/>
            <a:t> </a:t>
          </a:r>
          <a:r>
            <a:rPr lang="en-US" sz="1800" b="0" i="0" kern="1200" dirty="0" err="1"/>
            <a:t>mediului</a:t>
          </a:r>
          <a:r>
            <a:rPr lang="en-US" sz="1800" b="0" i="0" kern="1200" dirty="0"/>
            <a:t> economic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b="0" i="0" kern="1200" dirty="0"/>
            <a:t>sub forma unui coeficient de program suplimentar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 err="1"/>
            <a:t>în</a:t>
          </a:r>
          <a:r>
            <a:rPr lang="en-US" sz="1800" b="0" i="0" kern="1200" dirty="0"/>
            <a:t> </a:t>
          </a:r>
          <a:r>
            <a:rPr lang="en-US" sz="1800" b="0" i="0" kern="1200" dirty="0" err="1"/>
            <a:t>baza</a:t>
          </a:r>
          <a:r>
            <a:rPr lang="en-US" sz="1800" b="0" i="0" kern="1200" dirty="0"/>
            <a:t> </a:t>
          </a:r>
          <a:r>
            <a:rPr lang="en-US" sz="1800" b="0" i="0" kern="1200" dirty="0" err="1"/>
            <a:t>unor</a:t>
          </a:r>
          <a:r>
            <a:rPr lang="en-US" sz="1800" b="0" i="0" kern="1200" dirty="0"/>
            <a:t> </a:t>
          </a:r>
          <a:r>
            <a:rPr lang="en-US" sz="1800" b="0" i="0" kern="1200" dirty="0" err="1"/>
            <a:t>criterii</a:t>
          </a:r>
          <a:r>
            <a:rPr lang="en-US" sz="1800" b="0" i="0" kern="1200" dirty="0"/>
            <a:t> de </a:t>
          </a:r>
          <a:r>
            <a:rPr lang="en-US" sz="1800" b="0" i="0" kern="1200" dirty="0" err="1"/>
            <a:t>evaluare</a:t>
          </a:r>
          <a:r>
            <a:rPr lang="en-US" sz="1800" b="0" i="0" kern="1200" dirty="0"/>
            <a:t> </a:t>
          </a:r>
          <a:r>
            <a:rPr lang="en-US" sz="1800" b="0" i="0" kern="1200" dirty="0" err="1"/>
            <a:t>prestabilite</a:t>
          </a:r>
          <a:r>
            <a:rPr lang="en-US" sz="1800" b="0" i="0" kern="1200" dirty="0"/>
            <a:t> de </a:t>
          </a:r>
          <a:r>
            <a:rPr lang="en-US" sz="1800" b="0" i="0" kern="1200" dirty="0" err="1"/>
            <a:t>fondator</a:t>
          </a:r>
          <a:endParaRPr lang="en-US" sz="1800" b="0" i="0" kern="1200" dirty="0"/>
        </a:p>
      </dsp:txBody>
      <dsp:txXfrm rot="-5400000">
        <a:off x="2423754" y="3035262"/>
        <a:ext cx="5970007" cy="1842720"/>
      </dsp:txXfrm>
    </dsp:sp>
    <dsp:sp modelId="{756F6F54-3EC8-4F3D-BBE5-3F386BF53D04}">
      <dsp:nvSpPr>
        <dsp:cNvPr id="0" name=""/>
        <dsp:cNvSpPr/>
      </dsp:nvSpPr>
      <dsp:spPr>
        <a:xfrm>
          <a:off x="85847" y="2680312"/>
          <a:ext cx="2337906" cy="2552618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/>
            <a:t>Fond de </a:t>
          </a:r>
          <a:r>
            <a:rPr lang="en-US" sz="2000" b="0" i="1" kern="1200" dirty="0" err="1"/>
            <a:t>competitivitate</a:t>
          </a:r>
          <a:endParaRPr lang="en-US" sz="2000" b="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/>
            <a:t>pct. 6, 25, 26</a:t>
          </a:r>
          <a:endParaRPr lang="ro-MD" sz="2000" kern="1200" dirty="0"/>
        </a:p>
      </dsp:txBody>
      <dsp:txXfrm>
        <a:off x="199974" y="2794439"/>
        <a:ext cx="2109652" cy="2324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B36F2-B694-4AE3-B659-C1FB00B93108}">
      <dsp:nvSpPr>
        <dsp:cNvPr id="0" name=""/>
        <dsp:cNvSpPr/>
      </dsp:nvSpPr>
      <dsp:spPr>
        <a:xfrm>
          <a:off x="4023222" y="2474405"/>
          <a:ext cx="3024272" cy="3024272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MD" sz="3100" kern="1200" dirty="0"/>
            <a:t>IIPT</a:t>
          </a:r>
        </a:p>
      </dsp:txBody>
      <dsp:txXfrm>
        <a:off x="4631235" y="3182826"/>
        <a:ext cx="1808246" cy="1554539"/>
      </dsp:txXfrm>
    </dsp:sp>
    <dsp:sp modelId="{CC2DE5E0-68BF-4A80-9D59-F342E335611C}">
      <dsp:nvSpPr>
        <dsp:cNvPr id="0" name=""/>
        <dsp:cNvSpPr/>
      </dsp:nvSpPr>
      <dsp:spPr>
        <a:xfrm>
          <a:off x="2263645" y="1759576"/>
          <a:ext cx="2199471" cy="2199471"/>
        </a:xfrm>
        <a:prstGeom prst="gear6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MD" sz="3100" kern="1200" dirty="0"/>
            <a:t>CE</a:t>
          </a:r>
        </a:p>
      </dsp:txBody>
      <dsp:txXfrm>
        <a:off x="2817368" y="2316646"/>
        <a:ext cx="1092025" cy="1085331"/>
      </dsp:txXfrm>
    </dsp:sp>
    <dsp:sp modelId="{E4824556-6506-4868-B9BB-6FD1A7DE8869}">
      <dsp:nvSpPr>
        <dsp:cNvPr id="0" name=""/>
        <dsp:cNvSpPr/>
      </dsp:nvSpPr>
      <dsp:spPr>
        <a:xfrm rot="20700000">
          <a:off x="3495573" y="242166"/>
          <a:ext cx="2155032" cy="2155032"/>
        </a:xfrm>
        <a:prstGeom prst="gear6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MD" sz="3100" kern="1200" dirty="0"/>
            <a:t>MECC</a:t>
          </a:r>
        </a:p>
      </dsp:txBody>
      <dsp:txXfrm rot="-20700000">
        <a:off x="3968235" y="714828"/>
        <a:ext cx="1209709" cy="1209709"/>
      </dsp:txXfrm>
    </dsp:sp>
    <dsp:sp modelId="{9996696F-737B-42DA-A25E-A0961FCF2ABB}">
      <dsp:nvSpPr>
        <dsp:cNvPr id="0" name=""/>
        <dsp:cNvSpPr/>
      </dsp:nvSpPr>
      <dsp:spPr>
        <a:xfrm>
          <a:off x="3805257" y="2009707"/>
          <a:ext cx="3871069" cy="3871069"/>
        </a:xfrm>
        <a:prstGeom prst="circularArrow">
          <a:avLst>
            <a:gd name="adj1" fmla="val 4687"/>
            <a:gd name="adj2" fmla="val 299029"/>
            <a:gd name="adj3" fmla="val 2540480"/>
            <a:gd name="adj4" fmla="val 15809858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22BF9-EA80-469E-A37D-3A18F5580FC1}">
      <dsp:nvSpPr>
        <dsp:cNvPr id="0" name=""/>
        <dsp:cNvSpPr/>
      </dsp:nvSpPr>
      <dsp:spPr>
        <a:xfrm>
          <a:off x="1874122" y="1267319"/>
          <a:ext cx="2812573" cy="281257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90315-6E7A-45E0-B722-AFA3A6AE7D4F}">
      <dsp:nvSpPr>
        <dsp:cNvPr id="0" name=""/>
        <dsp:cNvSpPr/>
      </dsp:nvSpPr>
      <dsp:spPr>
        <a:xfrm>
          <a:off x="2997092" y="-235464"/>
          <a:ext cx="3032520" cy="30325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FC9AA4-BD23-46BC-86AB-60FDD58BCB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M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7D9F94-1EF2-46C4-8333-1F89749217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A0C26-C8DD-4C98-A363-0B348BD9B060}" type="datetimeFigureOut">
              <a:rPr lang="ro-MD" smtClean="0"/>
              <a:t>21.11.2019</a:t>
            </a:fld>
            <a:endParaRPr lang="ro-M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647E1A-61B0-4765-A3B2-58B7DC1E86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M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A14AC-1C28-4424-A49E-D5F45F43DF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87AC3-0323-4BAD-B12C-40E0211ADB9D}" type="slidenum">
              <a:rPr lang="ro-MD" smtClean="0"/>
              <a:t>‹#›</a:t>
            </a:fld>
            <a:endParaRPr lang="ro-MD"/>
          </a:p>
        </p:txBody>
      </p:sp>
    </p:spTree>
    <p:extLst>
      <p:ext uri="{BB962C8B-B14F-4D97-AF65-F5344CB8AC3E}">
        <p14:creationId xmlns:p14="http://schemas.microsoft.com/office/powerpoint/2010/main" val="274277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C6891-1714-4B78-BF50-FDC28143631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824814" y="7159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22538-7160-4DCF-BB9D-BE9BC7A0D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2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322538-7160-4DCF-BB9D-BE9BC7A0DE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883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5500" y="71596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MD" dirty="0"/>
              <a:t>? – asociații </a:t>
            </a:r>
            <a:r>
              <a:rPr lang="ro-MD" dirty="0" err="1"/>
              <a:t>instituțiionale</a:t>
            </a:r>
            <a:endParaRPr lang="ro-MD" dirty="0"/>
          </a:p>
          <a:p>
            <a:r>
              <a:rPr lang="ro-MD" dirty="0"/>
              <a:t>MECC – consiliul elevilor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322538-7160-4DCF-BB9D-BE9BC7A0DE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2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5500" y="71596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M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322538-7160-4DCF-BB9D-BE9BC7A0DE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01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25500" y="71596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M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322538-7160-4DCF-BB9D-BE9BC7A0DE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3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4252913" y="0"/>
          <a:ext cx="4891087" cy="443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Image" r:id="rId3" imgW="8228571" imgH="8711111" progId="Photoshop.Image.6">
                  <p:embed/>
                </p:oleObj>
              </mc:Choice>
              <mc:Fallback>
                <p:oleObj name="Image" r:id="rId3" imgW="8228571" imgH="8711111" progId="Photoshop.Image.6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4252913" y="0"/>
                        <a:ext cx="4891087" cy="443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accent1">
                                    <a:gamma/>
                                    <a:tint val="72941"/>
                                    <a:invGamma/>
                                    <a:alpha val="39999"/>
                                  </a:scheme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Rectangle 18" descr="Light horizontal"/>
          <p:cNvSpPr>
            <a:spLocks noChangeArrowheads="1"/>
          </p:cNvSpPr>
          <p:nvPr/>
        </p:nvSpPr>
        <p:spPr bwMode="gray">
          <a:xfrm>
            <a:off x="0" y="9525"/>
            <a:ext cx="1476375" cy="6848475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ltGray">
          <a:xfrm flipV="1">
            <a:off x="0" y="4267200"/>
            <a:ext cx="9144000" cy="11064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ltGray">
          <a:xfrm>
            <a:off x="1474788" y="5156200"/>
            <a:ext cx="7129462" cy="5048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381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3548063"/>
            <a:ext cx="7239000" cy="1371600"/>
          </a:xfrm>
        </p:spPr>
        <p:txBody>
          <a:bodyPr/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o-RO" altLang="en-US" noProof="0"/>
              <a:t>Clic pentru editare stil titlu</a:t>
            </a:r>
            <a:endParaRPr lang="en-US" alt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14488" y="5224463"/>
            <a:ext cx="6858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o-RO" altLang="en-US" noProof="0"/>
              <a:t>Clic pentru a edita stilul de subtitlu</a:t>
            </a:r>
            <a:endParaRPr lang="en-US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2E0D3E9-3D45-4C80-871D-D89E650DA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05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F019EBB-6545-413F-B6B5-B90024B2C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5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u și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547688" y="319088"/>
            <a:ext cx="7162800" cy="563562"/>
          </a:xfrm>
        </p:spPr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abel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o-RO"/>
              <a:t>Faceți clic pe pictogramă pentru a adăuga un tabel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030C87-C955-423E-85A1-A3CA97B7C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14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dirty="0"/>
              <a:t>Clic pentru editare stiluri text Coordonator</a:t>
            </a:r>
          </a:p>
          <a:p>
            <a:pPr lvl="1"/>
            <a:r>
              <a:rPr lang="ro-RO" dirty="0"/>
              <a:t>Al doilea nivel</a:t>
            </a:r>
          </a:p>
          <a:p>
            <a:pPr lvl="2"/>
            <a:r>
              <a:rPr lang="ro-RO" dirty="0"/>
              <a:t>Al treilea nivel</a:t>
            </a:r>
          </a:p>
          <a:p>
            <a:pPr lvl="3"/>
            <a:r>
              <a:rPr lang="ro-RO" dirty="0"/>
              <a:t>Al patrulea nivel</a:t>
            </a:r>
          </a:p>
          <a:p>
            <a:pPr lvl="4"/>
            <a:r>
              <a:rPr lang="ro-RO" dirty="0"/>
              <a:t>Al cincilea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7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</p:spTree>
    <p:extLst>
      <p:ext uri="{BB962C8B-B14F-4D97-AF65-F5344CB8AC3E}">
        <p14:creationId xmlns:p14="http://schemas.microsoft.com/office/powerpoint/2010/main" val="88115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149B66A-54C9-486E-8BDD-C604F4688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44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267FF7-1356-44B5-900B-D0041DD9F8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91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AB80C9-FC7F-4414-B3C9-BA16ED5C0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82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F55ECCF-8AEB-410D-93CD-603687DBB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71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67EB70C-A457-4588-887A-B164B50F27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81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www.edu.gov.md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altLang="en-US"/>
              <a:t>Ministerul Educației al R. Moldova</a:t>
            </a:r>
            <a:endParaRPr lang="en-US" alt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45ED95-09B7-443A-80A5-AE52A3C10B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6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 descr="Light horizontal"/>
          <p:cNvSpPr>
            <a:spLocks noChangeArrowheads="1"/>
          </p:cNvSpPr>
          <p:nvPr/>
        </p:nvSpPr>
        <p:spPr bwMode="gray">
          <a:xfrm>
            <a:off x="0" y="0"/>
            <a:ext cx="468313" cy="6858000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invGray">
          <a:xfrm>
            <a:off x="0" y="-26988"/>
            <a:ext cx="9144000" cy="6921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468313" y="6410325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blackWhite">
          <a:xfrm>
            <a:off x="468313" y="233363"/>
            <a:ext cx="7488237" cy="7207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381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 dirty="0"/>
              <a:t>Clic pentru editare stiluri text Coordonator</a:t>
            </a:r>
          </a:p>
          <a:p>
            <a:pPr lvl="1"/>
            <a:r>
              <a:rPr lang="ro-RO" altLang="en-US" dirty="0"/>
              <a:t>Al doilea nivel</a:t>
            </a:r>
          </a:p>
          <a:p>
            <a:pPr lvl="2"/>
            <a:r>
              <a:rPr lang="ro-RO" altLang="en-US" dirty="0"/>
              <a:t>Al treilea nivel</a:t>
            </a:r>
          </a:p>
          <a:p>
            <a:pPr lvl="3"/>
            <a:r>
              <a:rPr lang="ro-RO" altLang="en-US" dirty="0"/>
              <a:t>Al patrulea nivel</a:t>
            </a:r>
          </a:p>
          <a:p>
            <a:pPr lvl="4"/>
            <a:r>
              <a:rPr lang="ro-RO" altLang="en-US" dirty="0"/>
              <a:t>Al cincilea nivel</a:t>
            </a:r>
            <a:endParaRPr lang="en-US" alt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47688" y="319088"/>
            <a:ext cx="71628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Clic pentru editare stil titlu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cc.gov.md/sites/default/files/ordinul_323_-_cu_anexe_0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mecc.gov.md/sites/default/files/ordinul_795_cu_anexe.pdf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1200" dirty="0"/>
              <a:t>www.</a:t>
            </a:r>
            <a:r>
              <a:rPr lang="ro-MD" altLang="en-US" sz="1200" dirty="0" err="1"/>
              <a:t>mecc</a:t>
            </a:r>
            <a:r>
              <a:rPr lang="en-US" altLang="en-US" sz="1200" dirty="0"/>
              <a:t>.gov.md</a:t>
            </a:r>
          </a:p>
        </p:txBody>
      </p:sp>
      <p:sp>
        <p:nvSpPr>
          <p:cNvPr id="2" name="CasetăText 1"/>
          <p:cNvSpPr txBox="1"/>
          <p:nvPr/>
        </p:nvSpPr>
        <p:spPr>
          <a:xfrm>
            <a:off x="1614488" y="14262"/>
            <a:ext cx="7529039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ro-RO" sz="4000" b="1" dirty="0"/>
              <a:t>Conferința Națională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2249743" y="3638941"/>
            <a:ext cx="5751258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 hangingPunct="1"/>
            <a:r>
              <a:rPr lang="ro-RO" altLang="en-US" sz="2100" dirty="0">
                <a:solidFill>
                  <a:srgbClr val="FFFFFF"/>
                </a:solidFill>
              </a:rPr>
              <a:t>Silviu Gîncu</a:t>
            </a:r>
            <a:r>
              <a:rPr lang="x-none" altLang="en-US" sz="2100" dirty="0">
                <a:solidFill>
                  <a:srgbClr val="FFFFFF"/>
                </a:solidFill>
              </a:rPr>
              <a:t>,</a:t>
            </a:r>
            <a:r>
              <a:rPr lang="ro-MD" altLang="en-US" sz="2100" dirty="0">
                <a:solidFill>
                  <a:srgbClr val="FFFFFF"/>
                </a:solidFill>
              </a:rPr>
              <a:t> șef DÎPT, MECC</a:t>
            </a:r>
            <a:endParaRPr lang="en-US" altLang="en-US" sz="2100" dirty="0">
              <a:solidFill>
                <a:srgbClr val="FFFFFF"/>
              </a:solidFill>
            </a:endParaRPr>
          </a:p>
        </p:txBody>
      </p:sp>
      <p:sp>
        <p:nvSpPr>
          <p:cNvPr id="6" name="CasetăText 1">
            <a:extLst>
              <a:ext uri="{FF2B5EF4-FFF2-40B4-BE49-F238E27FC236}">
                <a16:creationId xmlns:a16="http://schemas.microsoft.com/office/drawing/2014/main" id="{C8DCF69F-24B2-4AD2-A9E3-703F9045F8B5}"/>
              </a:ext>
            </a:extLst>
          </p:cNvPr>
          <p:cNvSpPr txBox="1"/>
          <p:nvPr/>
        </p:nvSpPr>
        <p:spPr>
          <a:xfrm>
            <a:off x="1" y="4233010"/>
            <a:ext cx="9143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ro-RO" sz="2700" b="1" dirty="0"/>
              <a:t>AUTOGESTIUNEA FINANCIAR-ECONOMICĂ A IIPT: REALITĂȚI ȘI PERSPECTIVE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7DD4DC-AC73-4172-A393-A0D88BEFC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5662122"/>
            <a:ext cx="3528392" cy="120973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910A529-D30A-43DC-88DF-54A9554C2B72}"/>
              </a:ext>
            </a:extLst>
          </p:cNvPr>
          <p:cNvSpPr/>
          <p:nvPr/>
        </p:nvSpPr>
        <p:spPr>
          <a:xfrm>
            <a:off x="1438032" y="1190831"/>
            <a:ext cx="77054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o-RO" sz="6000" b="1" dirty="0"/>
              <a:t>Guvernare eficientă şi viabilă a IÎPT</a:t>
            </a:r>
            <a:endParaRPr lang="en-US" sz="88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F16C-306D-4B1E-8356-A1073558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dirty="0"/>
              <a:t>Guvernare 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D1D34-2FCA-4C4B-AAB5-E86599952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55" y="3284984"/>
            <a:ext cx="2592288" cy="576064"/>
          </a:xfrm>
          <a:solidFill>
            <a:srgbClr val="FFC000"/>
          </a:solidFill>
        </p:spPr>
        <p:txBody>
          <a:bodyPr/>
          <a:lstStyle/>
          <a:p>
            <a:pPr marL="0" indent="0" algn="ctr">
              <a:buNone/>
            </a:pPr>
            <a:r>
              <a:rPr lang="ro-MD" dirty="0"/>
              <a:t>Guvern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90EE2DF-4A92-49A7-8CDC-5CB4FEFC7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80728"/>
            <a:ext cx="3719736" cy="185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278F3A8-7C22-40D5-AFCA-D11936077DEC}"/>
              </a:ext>
            </a:extLst>
          </p:cNvPr>
          <p:cNvSpPr txBox="1">
            <a:spLocks/>
          </p:cNvSpPr>
          <p:nvPr/>
        </p:nvSpPr>
        <p:spPr bwMode="auto">
          <a:xfrm>
            <a:off x="516806" y="1268760"/>
            <a:ext cx="4775274" cy="1488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ro-MD" b="1" kern="0" dirty="0"/>
              <a:t>Cadru de politici</a:t>
            </a:r>
          </a:p>
          <a:p>
            <a:pPr>
              <a:buFont typeface="Wingdings" panose="05000000000000000000" pitchFamily="2" charset="2"/>
              <a:buChar char="§"/>
            </a:pPr>
            <a:endParaRPr lang="ro-MD" sz="1000" kern="0" dirty="0"/>
          </a:p>
          <a:p>
            <a:pPr>
              <a:buFont typeface="Wingdings" panose="05000000000000000000" pitchFamily="2" charset="2"/>
              <a:buChar char="§"/>
            </a:pPr>
            <a:r>
              <a:rPr lang="ro-MD" b="1" kern="0" dirty="0"/>
              <a:t>Cadru instituțional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51ECF2B-4308-48EE-BC6C-7C4CB59A86DA}"/>
              </a:ext>
            </a:extLst>
          </p:cNvPr>
          <p:cNvSpPr txBox="1">
            <a:spLocks/>
          </p:cNvSpPr>
          <p:nvPr/>
        </p:nvSpPr>
        <p:spPr bwMode="auto">
          <a:xfrm>
            <a:off x="5133608" y="3128628"/>
            <a:ext cx="2592288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o-MD" kern="0" dirty="0"/>
              <a:t>MECC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9412C29-F4DA-44B4-83F6-63A1DD4B0ABE}"/>
              </a:ext>
            </a:extLst>
          </p:cNvPr>
          <p:cNvSpPr txBox="1">
            <a:spLocks/>
          </p:cNvSpPr>
          <p:nvPr/>
        </p:nvSpPr>
        <p:spPr bwMode="auto">
          <a:xfrm>
            <a:off x="5580112" y="4070710"/>
            <a:ext cx="259228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o-MD" kern="0" dirty="0"/>
              <a:t>ANACEC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25BB46-08A8-49A1-9001-83D755E4F2D3}"/>
              </a:ext>
            </a:extLst>
          </p:cNvPr>
          <p:cNvSpPr txBox="1">
            <a:spLocks/>
          </p:cNvSpPr>
          <p:nvPr/>
        </p:nvSpPr>
        <p:spPr bwMode="auto">
          <a:xfrm>
            <a:off x="5292080" y="5445224"/>
            <a:ext cx="2592288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o-MD" kern="0" dirty="0"/>
              <a:t>M. resort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E93015D-6577-447D-9F6F-0396DEDCBAE7}"/>
              </a:ext>
            </a:extLst>
          </p:cNvPr>
          <p:cNvSpPr txBox="1">
            <a:spLocks/>
          </p:cNvSpPr>
          <p:nvPr/>
        </p:nvSpPr>
        <p:spPr bwMode="auto">
          <a:xfrm>
            <a:off x="1536800" y="5588857"/>
            <a:ext cx="2592288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o-MD" kern="0" dirty="0"/>
              <a:t>CE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DC35C10-4023-4609-850F-B81395D51ECC}"/>
              </a:ext>
            </a:extLst>
          </p:cNvPr>
          <p:cNvSpPr txBox="1">
            <a:spLocks/>
          </p:cNvSpPr>
          <p:nvPr/>
        </p:nvSpPr>
        <p:spPr bwMode="auto">
          <a:xfrm>
            <a:off x="547688" y="4436920"/>
            <a:ext cx="2592288" cy="576064"/>
          </a:xfrm>
          <a:prstGeom prst="rect">
            <a:avLst/>
          </a:prstGeom>
          <a:solidFill>
            <a:srgbClr val="1FE15B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ro-MD" kern="0" dirty="0"/>
              <a:t>IIPT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2A05B53-D1A8-4E8E-AD8F-A92C6D4B799B}"/>
              </a:ext>
            </a:extLst>
          </p:cNvPr>
          <p:cNvSpPr/>
          <p:nvPr/>
        </p:nvSpPr>
        <p:spPr>
          <a:xfrm>
            <a:off x="3981480" y="4234067"/>
            <a:ext cx="1152128" cy="8640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8718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 sz="2400" dirty="0"/>
              <a:t>AUTOGESTIUNEA FINANCIAR-ECONOMICĂ</a:t>
            </a:r>
            <a:endParaRPr lang="en-US" altLang="en-US" sz="1400" dirty="0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6086304" y="2588539"/>
            <a:ext cx="3057695" cy="379278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>
              <a:latin typeface="Verdana" pitchFamily="34" charset="0"/>
            </a:endParaRP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8271" y="2588539"/>
            <a:ext cx="3057694" cy="379278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>
              <a:latin typeface="Verdana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86270" y="2780928"/>
            <a:ext cx="2892657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o-MD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Activitatea </a:t>
            </a:r>
            <a:r>
              <a:rPr lang="ro-MD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financiar-economică</a:t>
            </a:r>
            <a:endParaRPr lang="ro-MD" altLang="en-US" sz="2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0" hangingPunct="0"/>
            <a:endParaRPr lang="x-none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HG 1077/2016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HG 1234/2018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Ordinul 232/2019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Ordinul 323/2019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9" name="Freeform 7"/>
          <p:cNvSpPr>
            <a:spLocks/>
          </p:cNvSpPr>
          <p:nvPr/>
        </p:nvSpPr>
        <p:spPr bwMode="gray">
          <a:xfrm>
            <a:off x="3073964" y="2349254"/>
            <a:ext cx="1161754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0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1" name="Freeform 9"/>
          <p:cNvSpPr>
            <a:spLocks/>
          </p:cNvSpPr>
          <p:nvPr/>
        </p:nvSpPr>
        <p:spPr bwMode="gray">
          <a:xfrm flipH="1">
            <a:off x="4841705" y="2349255"/>
            <a:ext cx="1255692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9642" name="Group 10"/>
          <p:cNvGrpSpPr>
            <a:grpSpLocks/>
          </p:cNvGrpSpPr>
          <p:nvPr/>
        </p:nvGrpSpPr>
        <p:grpSpPr bwMode="auto">
          <a:xfrm>
            <a:off x="3112214" y="1033462"/>
            <a:ext cx="2998788" cy="1601788"/>
            <a:chOff x="1997" y="1314"/>
            <a:chExt cx="1889" cy="1009"/>
          </a:xfrm>
        </p:grpSpPr>
        <p:grpSp>
          <p:nvGrpSpPr>
            <p:cNvPr id="69643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69644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5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46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69647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0"/>
                  </a:schemeClr>
                </a:gs>
                <a:gs pos="100000">
                  <a:schemeClr val="folHlink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69648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79216"/>
                    <a:invGamma/>
                  </a:schemeClr>
                </a:gs>
                <a:gs pos="100000">
                  <a:schemeClr val="folHlink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69649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3298803" y="1345554"/>
            <a:ext cx="25923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o-MD" altLang="en-US" sz="2400" b="1" dirty="0">
                <a:solidFill>
                  <a:srgbClr val="000000"/>
                </a:solidFill>
              </a:rPr>
              <a:t>Cadru de politici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6188762" y="2780928"/>
            <a:ext cx="2868968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o-MD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Procesul de studii</a:t>
            </a:r>
            <a:endParaRPr lang="x-none" altLang="en-US" sz="2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endParaRPr lang="ro-MD" altLang="en-US" sz="2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sz="2200" dirty="0">
                <a:latin typeface="Calibri" panose="020F0502020204030204" pitchFamily="34" charset="0"/>
                <a:cs typeface="Calibri" panose="020F0502020204030204" pitchFamily="34" charset="0"/>
              </a:rPr>
              <a:t>Desfășurarea procesului de studii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Examenul de calificare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Procesul de admitere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o-MD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endParaRPr lang="ro-MD" altLang="en-US" sz="1400" dirty="0">
              <a:solidFill>
                <a:srgbClr val="000000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1B702D7-7CE7-45A6-AE84-5960228FF4A1}"/>
              </a:ext>
            </a:extLst>
          </p:cNvPr>
          <p:cNvSpPr/>
          <p:nvPr/>
        </p:nvSpPr>
        <p:spPr>
          <a:xfrm>
            <a:off x="3093089" y="4891733"/>
            <a:ext cx="2966091" cy="124142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Consiliul  de administrație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Normarea</a:t>
            </a:r>
            <a:r>
              <a:rPr lang="en-US" altLang="en-US" dirty="0"/>
              <a:t> </a:t>
            </a:r>
            <a:r>
              <a:rPr lang="en-US" altLang="en-US" dirty="0" err="1"/>
              <a:t>timpului</a:t>
            </a:r>
            <a:r>
              <a:rPr lang="en-US" altLang="en-US" dirty="0"/>
              <a:t> de </a:t>
            </a:r>
            <a:r>
              <a:rPr lang="en-US" altLang="en-US" dirty="0" err="1"/>
              <a:t>munc</a:t>
            </a:r>
            <a:r>
              <a:rPr lang="ro-MD" altLang="en-US" dirty="0"/>
              <a:t>ă</a:t>
            </a:r>
            <a:endParaRPr lang="en-US" altLang="en-US" dirty="0"/>
          </a:p>
        </p:txBody>
      </p:sp>
      <p:sp>
        <p:nvSpPr>
          <p:cNvPr id="10" name="CasetăText 1">
            <a:extLst>
              <a:ext uri="{FF2B5EF4-FFF2-40B4-BE49-F238E27FC236}">
                <a16:creationId xmlns:a16="http://schemas.microsoft.com/office/drawing/2014/main" id="{2D6A8DF1-A07A-4DEF-B6C6-4FDE1E827C81}"/>
              </a:ext>
            </a:extLst>
          </p:cNvPr>
          <p:cNvSpPr txBox="1"/>
          <p:nvPr/>
        </p:nvSpPr>
        <p:spPr>
          <a:xfrm>
            <a:off x="107504" y="1052736"/>
            <a:ext cx="8928992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o-MD" sz="2800" dirty="0">
                <a:latin typeface="Calibri" panose="020F0502020204030204" pitchFamily="34" charset="0"/>
                <a:cs typeface="Calibri" panose="020F0502020204030204" pitchFamily="34" charset="0"/>
              </a:rPr>
              <a:t>Art. 140 pct. (1), </a:t>
            </a:r>
            <a:r>
              <a:rPr lang="ro-M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lit</a:t>
            </a:r>
            <a:r>
              <a:rPr lang="ro-MD" sz="2800" dirty="0">
                <a:latin typeface="Calibri" panose="020F0502020204030204" pitchFamily="34" charset="0"/>
                <a:cs typeface="Calibri" panose="020F0502020204030204" pitchFamily="34" charset="0"/>
              </a:rPr>
              <a:t> l) din Codul Educației:</a:t>
            </a:r>
          </a:p>
          <a:p>
            <a:pPr algn="just"/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MECC </a:t>
            </a:r>
            <a:r>
              <a:rPr lang="ro-MD" sz="2400" dirty="0"/>
              <a:t>elaborează şi aprobă normele de personal, de muncă şi de </a:t>
            </a:r>
            <a:r>
              <a:rPr lang="ro-MD" sz="2400" dirty="0" err="1"/>
              <a:t>finanţare</a:t>
            </a:r>
            <a:r>
              <a:rPr lang="ro-MD" sz="2400" dirty="0"/>
              <a:t> în sistemul </a:t>
            </a:r>
            <a:r>
              <a:rPr lang="ro-MD" sz="2400" dirty="0" err="1"/>
              <a:t>naţional</a:t>
            </a:r>
            <a:r>
              <a:rPr lang="ro-MD" sz="2400" dirty="0"/>
              <a:t> de </a:t>
            </a:r>
            <a:r>
              <a:rPr lang="ro-MD" sz="2400" dirty="0" err="1"/>
              <a:t>educaţie</a:t>
            </a:r>
            <a:endParaRPr lang="ro-MD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o-MD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nn-NO" sz="2800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Ordinul nr. 323</a:t>
            </a:r>
            <a:r>
              <a:rPr lang="ro-MD" sz="2800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nn-NO" sz="2800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2019</a:t>
            </a:r>
            <a:r>
              <a:rPr lang="ro-MD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ro-MD" sz="2400" dirty="0">
                <a:latin typeface="Calibri" panose="020F0502020204030204" pitchFamily="34" charset="0"/>
                <a:cs typeface="Calibri" panose="020F0502020204030204" pitchFamily="34" charset="0"/>
              </a:rPr>
              <a:t>Anexa nr. 4 </a:t>
            </a:r>
            <a:r>
              <a:rPr lang="ro-MD" sz="2000" dirty="0">
                <a:latin typeface="Calibri" panose="020F0502020204030204" pitchFamily="34" charset="0"/>
                <a:cs typeface="Calibri" panose="020F0502020204030204" pitchFamily="34" charset="0"/>
              </a:rPr>
              <a:t>Metodologia de repartizare a timpului de muncă al cadrelor didactice și manageriale din ÎPT</a:t>
            </a:r>
            <a:endParaRPr lang="ro-RO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o-R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Tabelul 1</a:t>
            </a:r>
            <a:r>
              <a:rPr lang="ro-MD" sz="2800" dirty="0">
                <a:latin typeface="Calibri" panose="020F0502020204030204" pitchFamily="34" charset="0"/>
                <a:cs typeface="Calibri" panose="020F0502020204030204" pitchFamily="34" charset="0"/>
              </a:rPr>
              <a:t> și 2 -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Structura timpului de muncă a cadrului didactic</a:t>
            </a:r>
            <a:r>
              <a:rPr lang="ro-MD" sz="2800" i="1" dirty="0">
                <a:latin typeface="Calibri" panose="020F0502020204030204" pitchFamily="34" charset="0"/>
                <a:cs typeface="Calibri" panose="020F0502020204030204" pitchFamily="34" charset="0"/>
              </a:rPr>
              <a:t> (maistrului instructor)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 pentru o normă didactică</a:t>
            </a:r>
            <a:endParaRPr lang="ro-RO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0080" indent="-274320" algn="just">
              <a:buFont typeface="Times New Roman" panose="02020603050405020304" pitchFamily="18" charset="0"/>
              <a:buChar char="⁃"/>
            </a:pPr>
            <a:r>
              <a:rPr lang="ro-MD" sz="2000" dirty="0"/>
              <a:t>Activitatea de predare-</a:t>
            </a:r>
            <a:r>
              <a:rPr lang="ro-MD" sz="2000" dirty="0" err="1"/>
              <a:t>învăţare</a:t>
            </a:r>
            <a:r>
              <a:rPr lang="ro-MD" sz="2000" dirty="0"/>
              <a:t>-evaluare – 18 ore</a:t>
            </a:r>
            <a:r>
              <a:rPr lang="ro-RO" sz="2000" dirty="0"/>
              <a:t>;</a:t>
            </a:r>
          </a:p>
          <a:p>
            <a:pPr marL="640080" indent="-274320" algn="just">
              <a:buFont typeface="Times New Roman" panose="02020603050405020304" pitchFamily="18" charset="0"/>
              <a:buChar char="⁃"/>
            </a:pPr>
            <a:r>
              <a:rPr lang="pt-BR" sz="2000" dirty="0"/>
              <a:t>Activitățile de pregătire pentru realizarea procesului educaționa</a:t>
            </a:r>
            <a:r>
              <a:rPr lang="ro-MD" sz="2000" dirty="0"/>
              <a:t>l – 9 ore;</a:t>
            </a:r>
          </a:p>
          <a:p>
            <a:pPr marL="640080" indent="-274320" algn="just">
              <a:buFont typeface="Times New Roman" panose="02020603050405020304" pitchFamily="18" charset="0"/>
              <a:buChar char="⁃"/>
            </a:pPr>
            <a:r>
              <a:rPr lang="ro-MD" sz="2000" dirty="0"/>
              <a:t>Activitatea </a:t>
            </a:r>
            <a:r>
              <a:rPr lang="ro-MD" sz="2000" dirty="0" err="1"/>
              <a:t>metodico-ştiinţifică</a:t>
            </a:r>
            <a:r>
              <a:rPr lang="ro-MD" sz="2000" dirty="0"/>
              <a:t> şi de </a:t>
            </a:r>
            <a:r>
              <a:rPr lang="ro-MD" sz="2000" dirty="0" err="1"/>
              <a:t>creaţie</a:t>
            </a:r>
            <a:r>
              <a:rPr lang="ro-MD" sz="2000" dirty="0"/>
              <a:t> – 2 ore</a:t>
            </a:r>
            <a:r>
              <a:rPr lang="ro-RO" sz="2000" dirty="0"/>
              <a:t>;</a:t>
            </a:r>
          </a:p>
          <a:p>
            <a:pPr marL="640080" indent="-274320" algn="just">
              <a:buFont typeface="Times New Roman" panose="02020603050405020304" pitchFamily="18" charset="0"/>
              <a:buChar char="⁃"/>
            </a:pPr>
            <a:r>
              <a:rPr lang="ro-MD" sz="2000" dirty="0"/>
              <a:t>Activitatea complementară </a:t>
            </a:r>
            <a:r>
              <a:rPr lang="ro-MD" sz="2000" dirty="0" err="1"/>
              <a:t>educaţională</a:t>
            </a:r>
            <a:r>
              <a:rPr lang="ro-MD" sz="2000" dirty="0"/>
              <a:t> şi de îndrumare – 5 ore</a:t>
            </a:r>
            <a:r>
              <a:rPr lang="ro-RO" sz="2000" dirty="0"/>
              <a:t>;</a:t>
            </a:r>
          </a:p>
          <a:p>
            <a:pPr marL="640080" indent="-274320" algn="just">
              <a:buFont typeface="Times New Roman" panose="02020603050405020304" pitchFamily="18" charset="0"/>
              <a:buChar char="⁃"/>
            </a:pPr>
            <a:r>
              <a:rPr lang="ro-MD" sz="2000" dirty="0"/>
              <a:t>Alte activități didactice – 1 ore.</a:t>
            </a:r>
            <a:endParaRPr lang="ro-RO" sz="2000" dirty="0"/>
          </a:p>
          <a:p>
            <a:pPr marL="365760" algn="r"/>
            <a:r>
              <a:rPr lang="ro-RO" sz="2000" b="1" dirty="0"/>
              <a:t>Total 35 ore</a:t>
            </a:r>
          </a:p>
          <a:p>
            <a:pPr marL="640080" indent="-274320" algn="just">
              <a:buFont typeface="Times New Roman" panose="02020603050405020304" pitchFamily="18" charset="0"/>
              <a:buChar char="⁃"/>
            </a:pPr>
            <a:endParaRPr lang="ro-RO" sz="2000" dirty="0"/>
          </a:p>
          <a:p>
            <a:pPr algn="just"/>
            <a:endParaRPr lang="ro-RO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o-RO" sz="2800" dirty="0">
                <a:latin typeface="Calibri" panose="020F0502020204030204" pitchFamily="34" charset="0"/>
                <a:cs typeface="Calibri" panose="020F0502020204030204" pitchFamily="34" charset="0"/>
              </a:rPr>
              <a:t>Ne propunem ca Statele de personal să fie aprobate pentru durata unui an de studiu și nu a unui an financiar, din anul 2020</a:t>
            </a:r>
          </a:p>
        </p:txBody>
      </p:sp>
    </p:spTree>
    <p:extLst>
      <p:ext uri="{BB962C8B-B14F-4D97-AF65-F5344CB8AC3E}">
        <p14:creationId xmlns:p14="http://schemas.microsoft.com/office/powerpoint/2010/main" val="161524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en-US" dirty="0"/>
              <a:t>Ordinul 323/2019</a:t>
            </a:r>
            <a:endParaRPr lang="en-US" altLang="en-US" dirty="0"/>
          </a:p>
        </p:txBody>
      </p:sp>
      <p:pic>
        <p:nvPicPr>
          <p:cNvPr id="5122" name="Picture 2" descr="Imagine similară">
            <a:extLst>
              <a:ext uri="{FF2B5EF4-FFF2-40B4-BE49-F238E27FC236}">
                <a16:creationId xmlns:a16="http://schemas.microsoft.com/office/drawing/2014/main" id="{AB1598EA-86DD-461D-9581-8B2EDA178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735" y="104011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tăText 1">
            <a:extLst>
              <a:ext uri="{FF2B5EF4-FFF2-40B4-BE49-F238E27FC236}">
                <a16:creationId xmlns:a16="http://schemas.microsoft.com/office/drawing/2014/main" id="{2D6A8DF1-A07A-4DEF-B6C6-4FDE1E827C81}"/>
              </a:ext>
            </a:extLst>
          </p:cNvPr>
          <p:cNvSpPr txBox="1"/>
          <p:nvPr/>
        </p:nvSpPr>
        <p:spPr>
          <a:xfrm>
            <a:off x="484398" y="1040110"/>
            <a:ext cx="848009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o-RO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  Reglementări</a:t>
            </a:r>
            <a:r>
              <a:rPr lang="ro-RO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ro-RO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o-MD" sz="2800" dirty="0">
                <a:latin typeface="Calibri" panose="020F0502020204030204" pitchFamily="34" charset="0"/>
                <a:cs typeface="Calibri" panose="020F0502020204030204" pitchFamily="34" charset="0"/>
              </a:rPr>
              <a:t>Statele tip și normele de personal</a:t>
            </a:r>
          </a:p>
          <a:p>
            <a:pPr algn="just"/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o-RO" sz="2800" dirty="0">
                <a:latin typeface="Calibri" panose="020F0502020204030204" pitchFamily="34" charset="0"/>
                <a:cs typeface="Calibri" panose="020F0502020204030204" pitchFamily="34" charset="0"/>
              </a:rPr>
              <a:t>Metodologia de elaborare a acestora</a:t>
            </a:r>
          </a:p>
          <a:p>
            <a:pPr algn="just"/>
            <a:endParaRPr lang="ro-R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o-RO" sz="2800" dirty="0">
                <a:latin typeface="Calibri" panose="020F0502020204030204" pitchFamily="34" charset="0"/>
                <a:cs typeface="Calibri" panose="020F0502020204030204" pitchFamily="34" charset="0"/>
              </a:rPr>
              <a:t>Conform pct. 9 </a:t>
            </a:r>
            <a:r>
              <a:rPr lang="ro-RO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sbpct</a:t>
            </a:r>
            <a:r>
              <a:rPr lang="ro-RO" sz="2800" dirty="0">
                <a:latin typeface="Calibri" panose="020F0502020204030204" pitchFamily="34" charset="0"/>
                <a:cs typeface="Calibri" panose="020F0502020204030204" pitchFamily="34" charset="0"/>
              </a:rPr>
              <a:t>. 2) al ordinului, la data de 1 decembrie Statele de personal se prezintă spre aprobare</a:t>
            </a:r>
          </a:p>
          <a:p>
            <a:pPr algn="just"/>
            <a:endParaRPr lang="ro-RO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o-RO" sz="2800" dirty="0">
                <a:latin typeface="Calibri" panose="020F0502020204030204" pitchFamily="34" charset="0"/>
                <a:cs typeface="Calibri" panose="020F0502020204030204" pitchFamily="34" charset="0"/>
              </a:rPr>
              <a:t>Ne propunem ca Statele de personal să fie aprobate pentru durata unui an de studiu și nu a unui an financiar, din anul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en-US" dirty="0"/>
              <a:t>Bugetul IIPT</a:t>
            </a:r>
            <a:endParaRPr lang="en-US" alt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496944" cy="4896544"/>
          </a:xfrm>
        </p:spPr>
        <p:txBody>
          <a:bodyPr/>
          <a:lstStyle/>
          <a:p>
            <a:pPr marL="0" indent="0">
              <a:buNone/>
            </a:pPr>
            <a:r>
              <a:rPr lang="ro-MD" b="1" i="1" dirty="0">
                <a:latin typeface="Calibri" panose="020F0502020204030204" pitchFamily="34" charset="0"/>
                <a:cs typeface="Calibri" panose="020F0502020204030204" pitchFamily="34" charset="0"/>
              </a:rPr>
              <a:t>Limita de cheltuieli pentru comanda de stat = A x B x C,</a:t>
            </a:r>
            <a:endParaRPr lang="ro-M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o-MD" dirty="0">
                <a:latin typeface="Calibri" panose="020F0502020204030204" pitchFamily="34" charset="0"/>
                <a:cs typeface="Calibri" panose="020F0502020204030204" pitchFamily="34" charset="0"/>
              </a:rPr>
              <a:t>unde:</a:t>
            </a:r>
          </a:p>
          <a:p>
            <a:pPr marL="914400">
              <a:spcBef>
                <a:spcPts val="0"/>
              </a:spcBef>
              <a:buClrTx/>
              <a:buFont typeface="Times New Roman" panose="02020603050405020304" pitchFamily="18" charset="0"/>
              <a:buChar char="⁃"/>
            </a:pPr>
            <a:r>
              <a:rPr lang="ro-MD" kern="1200" dirty="0">
                <a:latin typeface="Calibri" panose="020F0502020204030204" pitchFamily="34" charset="0"/>
                <a:cs typeface="Calibri" panose="020F0502020204030204" pitchFamily="34" charset="0"/>
              </a:rPr>
              <a:t>A – numărul de elevi;</a:t>
            </a:r>
          </a:p>
          <a:p>
            <a:pPr marL="914400">
              <a:spcBef>
                <a:spcPts val="0"/>
              </a:spcBef>
              <a:buClrTx/>
              <a:buFont typeface="Times New Roman" panose="02020603050405020304" pitchFamily="18" charset="0"/>
              <a:buChar char="⁃"/>
            </a:pPr>
            <a:r>
              <a:rPr lang="ro-MD" kern="1200" dirty="0">
                <a:latin typeface="Calibri" panose="020F0502020204030204" pitchFamily="34" charset="0"/>
                <a:cs typeface="Calibri" panose="020F0502020204030204" pitchFamily="34" charset="0"/>
              </a:rPr>
              <a:t>B – costul mediu de instruire;</a:t>
            </a:r>
          </a:p>
          <a:p>
            <a:pPr marL="914400">
              <a:spcBef>
                <a:spcPts val="0"/>
              </a:spcBef>
              <a:buClrTx/>
              <a:buFont typeface="Times New Roman" panose="02020603050405020304" pitchFamily="18" charset="0"/>
              <a:buChar char="⁃"/>
            </a:pPr>
            <a:r>
              <a:rPr lang="ro-MD" kern="1200" dirty="0">
                <a:latin typeface="Calibri" panose="020F0502020204030204" pitchFamily="34" charset="0"/>
                <a:cs typeface="Calibri" panose="020F0502020204030204" pitchFamily="34" charset="0"/>
              </a:rPr>
              <a:t>C – coeficientul </a:t>
            </a:r>
            <a:r>
              <a:rPr lang="ro-MD" dirty="0">
                <a:latin typeface="Calibri" panose="020F0502020204030204" pitchFamily="34" charset="0"/>
                <a:cs typeface="Calibri" panose="020F0502020204030204" pitchFamily="34" charset="0"/>
              </a:rPr>
              <a:t>de program;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o-MD" dirty="0">
                <a:latin typeface="Calibri" panose="020F0502020204030204" pitchFamily="34" charset="0"/>
                <a:cs typeface="Calibri" panose="020F0502020204030204" pitchFamily="34" charset="0"/>
              </a:rPr>
              <a:t>Costul mediu de instruire per elev se realizează prin ajustarea acestuia la nivelul resurselor disponibile.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o-M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o-MD" b="1" dirty="0">
                <a:latin typeface="Calibri" panose="020F0502020204030204" pitchFamily="34" charset="0"/>
                <a:cs typeface="Calibri" panose="020F0502020204030204" pitchFamily="34" charset="0"/>
              </a:rPr>
              <a:t>Ne propunem </a:t>
            </a:r>
            <a:r>
              <a:rPr lang="ro-MD" dirty="0">
                <a:latin typeface="Calibri" panose="020F0502020204030204" pitchFamily="34" charset="0"/>
                <a:cs typeface="Calibri" panose="020F0502020204030204" pitchFamily="34" charset="0"/>
              </a:rPr>
              <a:t>să modificăm această abordare, pornind de la costul real, dar pornind de la resursele disponibile.</a:t>
            </a:r>
          </a:p>
        </p:txBody>
      </p:sp>
    </p:spTree>
    <p:extLst>
      <p:ext uri="{BB962C8B-B14F-4D97-AF65-F5344CB8AC3E}">
        <p14:creationId xmlns:p14="http://schemas.microsoft.com/office/powerpoint/2010/main" val="71323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C1464-F60C-42D3-A407-64247494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Dezvoltarea</a:t>
            </a:r>
            <a:r>
              <a:rPr lang="en-US" dirty="0"/>
              <a:t> HG 1077/2016</a:t>
            </a:r>
            <a:endParaRPr lang="ro-M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91BF6B-172C-4D56-8D4F-A2127B7F1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660318"/>
              </p:ext>
            </p:extLst>
          </p:nvPr>
        </p:nvGraphicFramePr>
        <p:xfrm>
          <a:off x="457200" y="1076325"/>
          <a:ext cx="8579296" cy="5232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5049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o-RO" altLang="en-US" dirty="0"/>
              <a:t>Colaborare</a:t>
            </a:r>
            <a:endParaRPr lang="en-US" alt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29216D0-25EF-445C-AF82-E61EA84492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8820545"/>
              </p:ext>
            </p:extLst>
          </p:nvPr>
        </p:nvGraphicFramePr>
        <p:xfrm>
          <a:off x="1619672" y="882650"/>
          <a:ext cx="8596312" cy="5498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7708AF8-249A-4026-AF3A-BD9F69164E99}"/>
              </a:ext>
            </a:extLst>
          </p:cNvPr>
          <p:cNvSpPr txBox="1"/>
          <p:nvPr/>
        </p:nvSpPr>
        <p:spPr>
          <a:xfrm>
            <a:off x="323528" y="1052736"/>
            <a:ext cx="42484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MD" sz="2000" dirty="0"/>
              <a:t>Prin </a:t>
            </a:r>
            <a:r>
              <a:rPr lang="en-US" sz="2000" i="1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Ordinul</a:t>
            </a:r>
            <a:r>
              <a:rPr lang="en-US" sz="2000" i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nr. 795 din 24 </a:t>
            </a:r>
            <a:r>
              <a:rPr lang="en-US" sz="2000" i="1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iunie</a:t>
            </a:r>
            <a:r>
              <a:rPr lang="en-US" sz="2000" i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2019</a:t>
            </a:r>
            <a:r>
              <a:rPr lang="ro-MD" sz="2000" i="1" dirty="0"/>
              <a:t> </a:t>
            </a:r>
            <a:r>
              <a:rPr lang="ro-MD" sz="2000" dirty="0"/>
              <a:t>-</a:t>
            </a:r>
            <a:r>
              <a:rPr lang="en-US" sz="2000" dirty="0"/>
              <a:t> </a:t>
            </a:r>
            <a:r>
              <a:rPr lang="ro-MD" sz="2000" dirty="0"/>
              <a:t>au fost</a:t>
            </a:r>
            <a:r>
              <a:rPr lang="en-US" sz="2000" dirty="0"/>
              <a:t> </a:t>
            </a:r>
            <a:r>
              <a:rPr lang="en-US" sz="2000" dirty="0" err="1"/>
              <a:t>aproba</a:t>
            </a:r>
            <a:r>
              <a:rPr lang="ro-MD" sz="2000" dirty="0"/>
              <a:t>te</a:t>
            </a:r>
            <a:r>
              <a:rPr lang="en-US" sz="2000" dirty="0"/>
              <a:t> </a:t>
            </a:r>
            <a:r>
              <a:rPr lang="en-US" sz="2000" dirty="0" err="1"/>
              <a:t>domeniil</a:t>
            </a:r>
            <a:r>
              <a:rPr lang="ro-MD" sz="2000" dirty="0"/>
              <a:t>e</a:t>
            </a:r>
            <a:r>
              <a:rPr lang="en-US" sz="2000" dirty="0"/>
              <a:t> de </a:t>
            </a:r>
            <a:r>
              <a:rPr lang="en-US" sz="2000" dirty="0" err="1"/>
              <a:t>specializare</a:t>
            </a:r>
            <a:r>
              <a:rPr lang="en-US" sz="2000" dirty="0"/>
              <a:t> ale </a:t>
            </a:r>
            <a:r>
              <a:rPr lang="ro-MD" sz="2000" dirty="0"/>
              <a:t>CE, care conform pct. 9 din Regulamentul nr. 1158/2015 - responsabilități:</a:t>
            </a:r>
          </a:p>
          <a:p>
            <a:pPr algn="just"/>
            <a:endParaRPr lang="ro-MD" sz="2000" dirty="0"/>
          </a:p>
          <a:p>
            <a:pPr algn="just"/>
            <a:endParaRPr lang="ro-MD" sz="2000" dirty="0"/>
          </a:p>
          <a:p>
            <a:pPr algn="just"/>
            <a:endParaRPr lang="ro-MD" sz="2000" dirty="0"/>
          </a:p>
          <a:p>
            <a:pPr algn="just"/>
            <a:endParaRPr lang="ro-MD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asigurare</a:t>
            </a:r>
            <a:r>
              <a:rPr lang="en-US" dirty="0"/>
              <a:t> </a:t>
            </a:r>
            <a:r>
              <a:rPr lang="en-US" dirty="0" err="1"/>
              <a:t>didactică</a:t>
            </a:r>
            <a:r>
              <a:rPr lang="ro-MD" dirty="0"/>
              <a:t>, curriculară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coordonare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ghidare</a:t>
            </a:r>
            <a:r>
              <a:rPr lang="ro-MD" dirty="0"/>
              <a:t> IIPT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formare</a:t>
            </a:r>
            <a:r>
              <a:rPr lang="en-US" dirty="0"/>
              <a:t> </a:t>
            </a:r>
            <a:r>
              <a:rPr lang="en-US" dirty="0" err="1"/>
              <a:t>profesională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 </a:t>
            </a:r>
            <a:endParaRPr lang="ro-MD" dirty="0"/>
          </a:p>
          <a:p>
            <a:r>
              <a:rPr lang="en-US" dirty="0"/>
              <a:t>a </a:t>
            </a:r>
            <a:r>
              <a:rPr lang="en-US" dirty="0" err="1"/>
              <a:t>cadrelor</a:t>
            </a:r>
            <a:r>
              <a:rPr lang="en-US" dirty="0"/>
              <a:t> </a:t>
            </a:r>
            <a:r>
              <a:rPr lang="en-US" dirty="0" err="1"/>
              <a:t>didactice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certificare</a:t>
            </a:r>
            <a:r>
              <a:rPr lang="en-US" dirty="0"/>
              <a:t> a </a:t>
            </a:r>
            <a:r>
              <a:rPr lang="en-US" dirty="0" err="1"/>
              <a:t>competențelor</a:t>
            </a:r>
            <a:r>
              <a:rPr lang="en-US" dirty="0"/>
              <a:t> </a:t>
            </a:r>
            <a:r>
              <a:rPr lang="en-US" dirty="0" err="1"/>
              <a:t>profesionale</a:t>
            </a:r>
            <a:endParaRPr lang="ro-MD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cooperare</a:t>
            </a:r>
            <a:r>
              <a:rPr lang="en-US" dirty="0"/>
              <a:t> cu </a:t>
            </a:r>
            <a:r>
              <a:rPr lang="en-US" dirty="0" err="1"/>
              <a:t>mediul</a:t>
            </a:r>
            <a:r>
              <a:rPr lang="en-US" dirty="0"/>
              <a:t> economic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ghidare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carieră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promovare</a:t>
            </a:r>
            <a:r>
              <a:rPr lang="en-US" dirty="0"/>
              <a:t> a </a:t>
            </a:r>
            <a:r>
              <a:rPr lang="ro-MD" dirty="0"/>
              <a:t>ÎPT</a:t>
            </a:r>
            <a:endParaRPr lang="en-US" sz="2000" dirty="0"/>
          </a:p>
          <a:p>
            <a:pPr algn="just"/>
            <a:endParaRPr lang="ro-MD" sz="2000" dirty="0"/>
          </a:p>
        </p:txBody>
      </p:sp>
    </p:spTree>
    <p:extLst>
      <p:ext uri="{BB962C8B-B14F-4D97-AF65-F5344CB8AC3E}">
        <p14:creationId xmlns:p14="http://schemas.microsoft.com/office/powerpoint/2010/main" val="415457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676400" y="5214938"/>
            <a:ext cx="457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o-MD" sz="1400" b="1" dirty="0" err="1">
                <a:solidFill>
                  <a:schemeClr val="bg1"/>
                </a:solidFill>
                <a:latin typeface="Verdana" pitchFamily="34" charset="0"/>
              </a:rPr>
              <a:t>Silviu.gincu</a:t>
            </a: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@</a:t>
            </a:r>
            <a:r>
              <a:rPr lang="ro-MD" sz="1400" b="1" dirty="0">
                <a:solidFill>
                  <a:schemeClr val="bg1"/>
                </a:solidFill>
                <a:latin typeface="Verdana" pitchFamily="34" charset="0"/>
              </a:rPr>
              <a:t>mecc.gov</a:t>
            </a:r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.md</a:t>
            </a:r>
            <a:r>
              <a:rPr lang="en-US" sz="1400" dirty="0"/>
              <a:t> </a:t>
            </a:r>
            <a:endParaRPr lang="en-US" altLang="en-US" sz="1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6021" name="WordArt 5"/>
          <p:cNvSpPr>
            <a:spLocks noChangeArrowheads="1" noChangeShapeType="1" noTextEdit="1"/>
          </p:cNvSpPr>
          <p:nvPr/>
        </p:nvSpPr>
        <p:spPr bwMode="gray">
          <a:xfrm>
            <a:off x="1600200" y="4386263"/>
            <a:ext cx="7543800" cy="6397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o-MD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Mulțumesc pentru atenție</a:t>
            </a:r>
            <a:endParaRPr lang="en-US" sz="36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89803" dir="2700000" algn="ctr" rotWithShape="0">
                  <a:schemeClr val="tx2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AutoShape 2" descr="data:image/jpeg;base64,/9j/4AAQSkZJRgABAQAAAQABAAD/2wCEAAkGBxETEhUUEhMVFBUXFxgaFxgYFxYYFxgZGBYWFhgYGBgYHCggGBolHBcUIjEhJSksLi4uFx8zODMsNygtLisBCgoKDg0OGxAQGy8kICUsLCwsNDYvLCwsLywsLzQsLCwsLTA0NDQsLCwsLCwsNCwsLCwsLCwsLCwsLCwsLCwsLP/AABEIAN0A5AMBIgACEQEDEQH/xAAcAAEAAgMBAQEAAAAAAAAAAAAABgcDBAUCAQj/xABJEAABAwIDBAQICA0EAwEAAAABAAIDBBEFEiEGMUFREyJhcQcyU4GRobHRFRZSVHKSwdIUIzNCQ2KCoqOy0+HwRIOTwiRk4hf/xAAZAQEAAwEBAAAAAAAAAAAAAAAAAQIDBAX/xAAtEQEBAAIBAwIEBQQDAAAAAAAAAQIRIQMSMUFREzJhoQQiUpHwcYHR4UJisf/aAAwDAQACEQMRAD8AvFERAREQEREBEWpiOJwwNzTSNjb+sbX7AN5Pcg21jnnYxpc9wa0by4gAd5KrrHfCi0XbSR5j8t407wwG/wBYjuVf4tjNTUuvPK52tw29wO5o6rfR50Uuc9Fo494SqaI5YAZ3k2BHVjBtfxjq7dwHnXig2sqGgumySC50a3JYcgbm/nVP6Zm6fnbzv8V3PVWD+id5/YurodLHKXui+M7pysbDMdgmtldZ3yXaHzcD5l1FQ1HtE06SNy9rdR6N49amODbVStAyvEzORN7dx3jzri7vdyzr3H54shFxcN2lglsCejdydYeh24rtK+3RjlMpuCIiLCIiAiIgIiICIiAiIgIiICIiAi16+WRsbnRR9I8bmZg2+vyjoNFCMY23rqcXkoHMbe2YnM2/e02UybE8mla1pc4hrQLkk2AA4klcCu24w+LQ1DXHkwF/raLetV/XeE+dzS10cOUixDstiDvBDnajzKPPqWVEbntp6bQ26kbQd19HRtvfsCv2a8q3KRK9qvCi4HLTAxtLb53MJeb/ACRuA7dVX2L4pIXl07nvcdcz3jUd5N/N6l1YonvjcDGAGgZAWG3HTruF9O5eTBUm3UaLmwv0Yt6GuSTHfln3S3mxHmYi52kbb/RaSPSbBZhDUu4ZfMT7AApzs9sxUVLXONTFAGuy2Ic4nQG4ALBx9S70fg/i/SYif2GxN/nL1pxON/ZrIqqOhexzHOLjqd+g8V3BWL+id5/Yse2OzFJTU7XxTvlk6Ro1kYdC11+qwALKPyTvP7F0fh/FaY+Fd3XuKVzTdri08wbL9DxYFSZR/wCPDuH6NnLuXr4CpPm0P/Gz3LztMOxR1HtE8aSAPHMaO9xUtwLa5zbCKW48m/7AdR5lYnwFSfNof+NnuT4BpPm8P/Gz3KO1nfw/O8bptUM2eNj7WzNa63K4Bt61nXljAAAAAALADcANwC9KzogiIgIiICIiAiIgIiICIiDUqsShjOV7w02vY8lFsfp2y530+IOjebkMJzR3toBuLR51ubTOoJw6KctzsOjspLmHQ6Hfy46qNN2bofnX8OT763ww43q/z+w5nQ4lr/5AP+5EL915V7OFVzxZ9RFbk6aK3scuoNm6L52fqSffXsbNUnzs/Vk++tefr90uS3Zap+c0o/3mD2QFciv/AAljn5Q9zWE2sTY2NuoBEbj2qXnZymAJFXcgXAs/W2ttXqLwUNa7xWxgbuvKWH0GS9td6c2+qtl20aeWpe0EMeCc2jhINRa29o3qZU+xshAL62IG2oAcbHiL9KL9608GwiV78lRNHEGsuS1znAuLjYNdnserv5aLtt2Xh+et/wA/3FG/rf2MZeWJuxAO+tB7mD7ZCs7Nho+NXIe4Qj2tK+t2Xi+eN9A/qLINlm/O2/Vb99Rv/tf2WR3brZiKmphIyaWQ9I0WcYrWIdr1WA8OaxD8k7z+xbO3GCdDTZhMJbyNaRkFxvNwQ423etaw/Ju8/sXR0b552tFrQ+KO4exe14h8Udw9i9rzVBERAREQEREBERAREQEREBERAREQRTGqLD5ZnGWS0gs12UNOoHElh1sRxWl8B4X5Q/VZ/SXTxHZCkkldK7qOkN3WEfWdYAnrNJvYBaw2Ko+Ejv4P3FvjljrzRrHZ7DT+l9UX9NfPixh3lx6IfuLb+JFNwkf/AA/savnxIg4Sv9X2K3dj70c+s2ao2xvcye7gxxaPxWpDSQNG8SuINm6o6tlowDqAXkGx116u9Seo2LY1rnNlcSASAb6kC43OUP2dw6tq4RLCIbZnBwfJK0g6GzQL6WI480meO/mRxt1cC2dzumZUTMY5hZlMbuo4ObfQuIvbsXYOx0B3VPr9z1EnU9SyuhpJ8jTJY5o3yOGUh4HjEX1b2bt6mR2KPl/3X/1E7sd/N9ia8MXxLZwqf5v6qfEg8Kr91/8AWWX4lu8v+6776+fE1/lx9U/eU98/X9k8ODtdgj6OASifPd4ZbK9tswOt+lPLdZao/JO8/sXQ2qw2SjhEpeJAXhuXdvB1vY8lz8xMZv2+zuXR0bued/ZfFa0PijuHsXteIfFHcPYva81QREQEREBERAREQEREBERAREQEREER2g2IZUVTaoSva8NLSCSWbgAWi/VNs1+d+xY/iZJ5f1KSY2Kkwv8AwUxibTIZASzeL3A13X89lCsJxDHS9/TsZlaXNAbHa5aRZ7Sb3adbXW3Tzz8Y1LofE6by49H/AMr58UZ/Lj/P2Fl+E8R8mfqf2X34UxDyR/4ytt9X9UGL4q1Plm+k/cUGqcZcyYwBpa9svRnxS3R+V1rAbxuVgfCWIeS/cPvUQx/DWdP09S0xSPcHC5ytcWhu4HuF1F+L+qK5b1xWPGJ6ilyPnp5GXNmvzQnWxNgW3I0vy4ro7KPqq1sj45S0MfYBznA2LQRe178eS08Vxlk4bFNJ0rS64GYWaQN5IsRvKybO43DSNeIHx2e4OOZwPCwA13Jb1N8ZRG+eKkwwOv8AL/xH+5evgfEPL/xHrDhm09VOzpIog5tyPFO8b/zlt/C9d5D913vSXOzfC0u/5XB2rgnhgDqs9LHnaA25f1iDY2cQOB1XNznITlFteHucuvtdUyzQBlSzomZ2kOtl6wBsLu04n0LlANykcNddFv0t65Wn88rUh8Udw9i9riYPXVMhAdGGsAFycwJ00tfeu2vPyx7bqqiIiqCIiAiIgIiICIiAiIgIiICIiAtDF8Xgpmh9RI2NrnZQXcXWJt32B9C31r1lFFK3LLGyRt72e1rhfnZwtfeg4zdtsNO6ri9J9y3fjBS+VHod7lwG+DWhEssnXPSOzZD0eSPUm0YDOqNd1+AXUGyUHypPS37q1xnT9bRtfGGl8p+673KPbbyU1XTFjX3kYQ+PRw6w0LbkaXBI9C7A2Up+cn1h7l6Gy1P+v9b+ytro/Usip8Gw6aOeKRzNGPDjqOHcVnxHAs8sj47Ma9xcGanLfUi/K9/Su9tzRS0j2PisYX6ai5a8cCeRGo7ionPiUrhYut3Cx9IVd9GelrG9mPGlg7B18dNS9HMcr87jYAu0NuICkXxlpvlH6rvcqimxKUOIB0FraDkONlJvBxTMnfP0oz2DSNToSTyKjfS44qcepOJI6W3tcyqphHCSXdI11iC0WAdfU94XFDDkI4m/sXc8IdGynpQ+FuR3SsF9+hDrjW/ILhB5yE8dfYuz8P26va3idM2npwBq/QD81bdBjkMrsrM1+1ptp2r5FglNYfim7hz5LdpaSOMWjaGg6my5Mr09cSqs6IiyBERAREQEREBERAREQEREBERAREQeZCbGwubGw5ngq8xfbjEaaMyVFC2JgIBc6S7bk2AuOZVirDU0zJG5ZGNe08HAOHoKmXQrGDwlVb8uWCMB25xzluu43vuXQdtbX/8ArD9l5/7Kbw4TTtADYYwBuAY0AepZ200Y3MaP2QtJnh7I0rXEcYq6iN0cr4Sx28CI35gg59CuG7BwPGcB+yR7XK6gAFxNrNnm1kOXQSNuY3cjxB/VNvt4KfiYfpRcZ7K6Fxp0w07I/tXnD6voXO6GZ7CR1i0MANtd+VcuemexxY9pa5psRbcV7poiSQercHU6D1qL1rlqSOe9S3Wo3saxkFgE00szb3y5gQCL2NrDtWyIBlvd9vpO9gKjmMU1mgB7Ha8HDT1rufCkAYR0gvrzPDsXR0svzWZ6jbDK91mXCVM2YqyAekd555T9q9DZCc+M9vne8rN/+jUIADeleQPzWe8rE/wisPiUs7u8Bqy+JnfEi/di6eEbNOjcHPlJsQQGucBp8q+8blJVAX7fznxaL60wH/VbFHtrO8hppG5juDZi4+YdGq5Y9TLmw2myLBQzOfG1zmFhI1ad4WdYpEREBERAREQEREBERAREQEREBERBr4iJTE/oS0SZTkLvFzW0v2XVeY9W43TxPmlfG2Ngu9zMhsOdiLqy18c2+h1VploURBtbWzgmOqkeAbHIdx5HKNFnphXTC5qJu4ulJ9GiuhmHwg3EUYJ3kMaD6bLOGgblfvx9lbjKpqPZSpfv6d3bkd7XXWjJhMDHFrzIXAkEE2II3g2AV6qLbYbMNnHSx2bK0cdA8cieB5H/AARep7YxTLHU4isZWUsYv0Zdr2n2lYYa9l9IYwBfgL6dq+4nE7La1iHa3sN1+a1aTI14Mjhl1uBqdR2KJnnfp/Zz3PP+jvUc5dIxu4Oc0G3IkA6qzItlaUb2ud3uP2WVQ/C8TJA9gcQ1wIB03EG179i71V4Uql2kccTO8OefsCd+e7vJrh1NW91WXFgdK3dCzzi/tW0ymjZqGMb3ABU1LtXisu572j9VrYx6d6wR4XX1B60kj/PJJ/ZT25X3a9/tF3idnBzfSFkVR4f4Opzq4OHa54b6m3Km2zmyYpnB5kcXC+gJyagjjqdCouEk5q036pMiIqJEREBERAREQEREBERAREQEREBERAUX2orMSY+1JEHR5R1rBzs1zcWLu7gpQimXVFM4zjuKMIE80kObcCwR3tvsbC/mK4NVPLJq6R8n0pD/AHV4Y5s9SVga2phZMG3y5h4t99rblp4fsXQQjLHA0NuTlJc4XO/RxWndjfKlwl8qTjw+V/itAA3m/tuVsNwW35SUDsCsfwmYfDFSB0UbI3GVgJY0NNrO004KNVNE18d9zhex+w9i06fSxyxtk5V+DNbk5chmFwNF8pfbmfcvjarL4jGt82q6tdQyROLJGkG3mI5g8QuLUhjT47fTcjzBc3xM78vH9HJc+p6cOkHkgXPBXFhf5GL6Df5QqKkxcWAa06AC50HevNbtNUygNkmeWAABrTlbYC1tFHrzWnTy7bu8rrxTaSkp/wArMwH5IOZ3obqotXeFKBp/FwvkHMkMv3CxKqppc49Vtj5yV28D2UnqX2Avz13fSPD1q8m/EazqZZfLE4pvCpA7Q08oP6pa73KYYFjDKqMvYx7ADazwAdwOliea4WA7B08IBktI7l+b73efTsUtjYAAAAANwGgHmS9sbSX1ekRFVIiIgIiICIiAiIgIiICIiAiIgIiICIiCDeFOpaYWQa5nPDxppZlweO/rBQKoxaaxayOw5nU+oqzPCPh0s1KBCwve2Rps22YNsQberQKKSbNzPjcGwua8ghpy7jbQ2NgdV19H5eLo1bOKiWIVsr9Z5pHngLk27ByHoXIL77gp/D4OcSa5uapp5WX63Ucx1uy1xdd0eDkFus/W4/iwW/zArC443/kwy6O/VUrIC423nkF0afC7avOXsGp/spxiWx8lM3M20jR4xa2xHaRc6dq4M9NfUb/aqXLHDxz/AOMOpZ0+Nbv2/wBtWma1pAY0Aad57yp7sA9rTOXENAay5OgGr1Xsk4j1dw4cStKrxKR4IuWsNrtB323X5qm8rzkphnl3TLJZO0fhFY0mOjHSv+WfEHdz793eoBUbV1wcSKqXMTc2ecg7ANy48lTplaMo423leYYuanubZdS1J8O2uxNxDWzucToBla4kncNQrnwxsoiYJiHSZRnIFhm42soN4Otn2sb+FygDQ9GD+aBfM89u/wBfYpJHtnh5/wBSzz5h7Qr2ejowlk5rvouXHtHRu3VMJ/bb710mOBAI1B1B5hVXekREBERAREQEREBERAREQEREBERAREQERfCg0MXxiCmZmmeGjgOJ7hxVO49jrZ5XGli6Jp9vO24E8gpntHsTPPNJIHxODjcB5eCBppexUcxfZeopYnSysYImC7nNeCAOdtCra9mPUmV8RDZDY3cTft3rA95K2/wikld1Zrk6ABwvruAG9bZwjKAesAdxc0gHuOij4eXqwuFnNc2KNdjB6HOcztw3dqx0+GFx0cCNL232Xdle2GO/AD0lV1rn19P8qXc59fT/AC39p9oC2jhpIj13t/GEfmtzGzfPx7O9QOvsMrBuaPWVmbUuLi87zz4BaMr8xJPFRvfC1y3x7NiCP8W8+hX3sbPnoKRx3mnhJ7+jbf1qh45LRltt4PrUs2f8IslNTQw9Ax7WMyg5iCQ05ddFOLTpZybXIirOPwrXaSaXdyk9H5qn2CYrHVQMniN2PFxzB3OaeRBBBHMKXRMpfDeRERYREQEREBERAREQEREBERAREQEREBeXsBFiAQd4IuF6RByqjZuiebvpYCRqD0bL353st6akY5mRzQWWtltp2W5LOiCB45su6K74uuzeR+c0f9h61W+NVnSPyDxW7+0q0/CRiskcPQxA55QbndZotcd5v7VVTcOIb+tvKdupuOPqdPHG/laUxsFqraq4HjTK70GywRsNxcKsmozk1Gw4aHuWJrbwg/Je70Fx94WYrDQvOV7eGY+trVWeEY3ivtDJZ2u46FTDwd4+aOp/B5XfiJ3DKSdGSnRp7A7Rp7Q08SoPdbtS7pWWI/zirb00xz7bt+kUUL8GO0/4VB0UrrzwgB198jNzZO/ge0doU0VnZLubERESIiICIiAiIgIiICIiAiIgIiICIiAiIg0cSwiCe3TRh+W9r3BF99iD2Lky7E0Z3Nkb9GR/2khSRFO6iyXyqjH9jcRZM78DZHLBYZc8oEl7da/UtvWlSbO4jZ5npxEG2sQWyZr3vbK6+mnDirkXyyt33St6eNnEUq/DSeEZ7wR9hUenDA5wa0N11tuuAB9h4K78Z2cjlu5nUf8AunvHPtCpWvpXMqJ2EatkcDbmCQs7bq7cmWGWMu3Mm8Yr3TO4L1WREWJHYsDHWN1XzFPMdDD8QlpJ2VMXjMNnD5bT47D9IDzEA8F+gMIxGOohZNEbse0OB7+B5EG4I5hUJDGHMIO4/wCXUi8GG0Rpag0kxtFM78WTuZKeHY1+n7VvlKca6Ohn6VcqIis6RERAREQEREBERAREQEREBERAREQEREBERAREQCqj2lwJ7aud/RynO8uu1jnNsTcataRzVuIplVyx7ppQ9XQNLS1xc36THC2vaAtD4FHCZp9H3l+hiFB67wW0Ej3PDqiMuN+pMQBfkCCAOxTO31Z/Bnur6noXBoGYGy1sTwd7xoNew29B4Ec1bWA7B0lM17HZqkOdcGcMe5ulrNdlGnFbr9kaE/6dg+jmb/KUsx3wrejfS/z93L2N2nc+maKoETRnI8gXD7AFr9OJa5txzui7lDs/TRNLWR6E31Jcb2A3uJPAIn5W8+r/2Q=="/>
          <p:cNvSpPr>
            <a:spLocks noChangeAspect="1" noChangeArrowheads="1"/>
          </p:cNvSpPr>
          <p:nvPr/>
        </p:nvSpPr>
        <p:spPr bwMode="auto">
          <a:xfrm>
            <a:off x="260275" y="-188566"/>
            <a:ext cx="5103813" cy="510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xETEhUUEhMVFBUXFxgaFxgYFxYYFxgZGBYWFhgYGBgYHCggGBolHBcUIjEhJSksLi4uFx8zODMsNygtLisBCgoKDg0OGxAQGy8kICUsLCwsNDYvLCwsLywsLzQsLCwsLTA0NDQsLCwsLCwsNCwsLCwsLCwsLCwsLCwsLCwsLP/AABEIAN0A5AMBIgACEQEDEQH/xAAcAAEAAgMBAQEAAAAAAAAAAAAABgcDBAUCAQj/xABJEAABAwIDBAQICA0EAwEAAAABAAIDBBEFEiEGMUFREyJhcQcyU4GRobHRFRZSVHKSwdIUIzNCQ2KCoqOy0+HwRIOTwiRk4hf/xAAZAQEAAwEBAAAAAAAAAAAAAAAAAQIDBAX/xAAtEQEBAAIBAwIEBQQDAAAAAAAAAQIRIQMSMUFREzJhoQQiUpHwcYHR4UJisf/aAAwDAQACEQMRAD8AvFERAREQEREBEWpiOJwwNzTSNjb+sbX7AN5Pcg21jnnYxpc9wa0by4gAd5KrrHfCi0XbSR5j8t407wwG/wBYjuVf4tjNTUuvPK52tw29wO5o6rfR50Uuc9Fo494SqaI5YAZ3k2BHVjBtfxjq7dwHnXig2sqGgumySC50a3JYcgbm/nVP6Zm6fnbzv8V3PVWD+id5/YurodLHKXui+M7pysbDMdgmtldZ3yXaHzcD5l1FQ1HtE06SNy9rdR6N49amODbVStAyvEzORN7dx3jzri7vdyzr3H54shFxcN2lglsCejdydYeh24rtK+3RjlMpuCIiLCIiAiIgIiICIiAiIgIiICIiAi16+WRsbnRR9I8bmZg2+vyjoNFCMY23rqcXkoHMbe2YnM2/e02UybE8mla1pc4hrQLkk2AA4klcCu24w+LQ1DXHkwF/raLetV/XeE+dzS10cOUixDstiDvBDnajzKPPqWVEbntp6bQ26kbQd19HRtvfsCv2a8q3KRK9qvCi4HLTAxtLb53MJeb/ACRuA7dVX2L4pIXl07nvcdcz3jUd5N/N6l1YonvjcDGAGgZAWG3HTruF9O5eTBUm3UaLmwv0Yt6GuSTHfln3S3mxHmYi52kbb/RaSPSbBZhDUu4ZfMT7AApzs9sxUVLXONTFAGuy2Ic4nQG4ALBx9S70fg/i/SYif2GxN/nL1pxON/ZrIqqOhexzHOLjqd+g8V3BWL+id5/Yse2OzFJTU7XxTvlk6Ro1kYdC11+qwALKPyTvP7F0fh/FaY+Fd3XuKVzTdri08wbL9DxYFSZR/wCPDuH6NnLuXr4CpPm0P/Gz3LztMOxR1HtE8aSAPHMaO9xUtwLa5zbCKW48m/7AdR5lYnwFSfNof+NnuT4BpPm8P/Gz3KO1nfw/O8bptUM2eNj7WzNa63K4Bt61nXljAAAAAALADcANwC9KzogiIgIiICIiAiIgIiICIiDUqsShjOV7w02vY8lFsfp2y530+IOjebkMJzR3toBuLR51ubTOoJw6KctzsOjspLmHQ6Hfy46qNN2bofnX8OT763ww43q/z+w5nQ4lr/5AP+5EL915V7OFVzxZ9RFbk6aK3scuoNm6L52fqSffXsbNUnzs/Vk++tefr90uS3Zap+c0o/3mD2QFciv/AAljn5Q9zWE2sTY2NuoBEbj2qXnZymAJFXcgXAs/W2ttXqLwUNa7xWxgbuvKWH0GS9td6c2+qtl20aeWpe0EMeCc2jhINRa29o3qZU+xshAL62IG2oAcbHiL9KL9608GwiV78lRNHEGsuS1znAuLjYNdnserv5aLtt2Xh+et/wA/3FG/rf2MZeWJuxAO+tB7mD7ZCs7Nho+NXIe4Qj2tK+t2Xi+eN9A/qLINlm/O2/Vb99Rv/tf2WR3brZiKmphIyaWQ9I0WcYrWIdr1WA8OaxD8k7z+xbO3GCdDTZhMJbyNaRkFxvNwQ423etaw/Ju8/sXR0b552tFrQ+KO4exe14h8Udw9i9rzVBERAREQEREBERAREQEREBERAREQRTGqLD5ZnGWS0gs12UNOoHElh1sRxWl8B4X5Q/VZ/SXTxHZCkkldK7qOkN3WEfWdYAnrNJvYBaw2Ko+Ejv4P3FvjljrzRrHZ7DT+l9UX9NfPixh3lx6IfuLb+JFNwkf/AA/savnxIg4Sv9X2K3dj70c+s2ao2xvcye7gxxaPxWpDSQNG8SuINm6o6tlowDqAXkGx116u9Seo2LY1rnNlcSASAb6kC43OUP2dw6tq4RLCIbZnBwfJK0g6GzQL6WI480meO/mRxt1cC2dzumZUTMY5hZlMbuo4ObfQuIvbsXYOx0B3VPr9z1EnU9SyuhpJ8jTJY5o3yOGUh4HjEX1b2bt6mR2KPl/3X/1E7sd/N9ia8MXxLZwqf5v6qfEg8Kr91/8AWWX4lu8v+6776+fE1/lx9U/eU98/X9k8ODtdgj6OASifPd4ZbK9tswOt+lPLdZao/JO8/sXQ2qw2SjhEpeJAXhuXdvB1vY8lz8xMZv2+zuXR0bued/ZfFa0PijuHsXteIfFHcPYva81QREQEREBERAREQEREBERAREQEREER2g2IZUVTaoSva8NLSCSWbgAWi/VNs1+d+xY/iZJ5f1KSY2Kkwv8AwUxibTIZASzeL3A13X89lCsJxDHS9/TsZlaXNAbHa5aRZ7Sb3adbXW3Tzz8Y1LofE6by49H/AMr58UZ/Lj/P2Fl+E8R8mfqf2X34UxDyR/4ytt9X9UGL4q1Plm+k/cUGqcZcyYwBpa9svRnxS3R+V1rAbxuVgfCWIeS/cPvUQx/DWdP09S0xSPcHC5ytcWhu4HuF1F+L+qK5b1xWPGJ6ilyPnp5GXNmvzQnWxNgW3I0vy4ro7KPqq1sj45S0MfYBznA2LQRe178eS08Vxlk4bFNJ0rS64GYWaQN5IsRvKybO43DSNeIHx2e4OOZwPCwA13Jb1N8ZRG+eKkwwOv8AL/xH+5evgfEPL/xHrDhm09VOzpIog5tyPFO8b/zlt/C9d5D913vSXOzfC0u/5XB2rgnhgDqs9LHnaA25f1iDY2cQOB1XNznITlFteHucuvtdUyzQBlSzomZ2kOtl6wBsLu04n0LlANykcNddFv0t65Wn88rUh8Udw9i9riYPXVMhAdGGsAFycwJ00tfeu2vPyx7bqqiIiqCIiAiIgIiICIiAiIgIiICIiAtDF8Xgpmh9RI2NrnZQXcXWJt32B9C31r1lFFK3LLGyRt72e1rhfnZwtfeg4zdtsNO6ri9J9y3fjBS+VHod7lwG+DWhEssnXPSOzZD0eSPUm0YDOqNd1+AXUGyUHypPS37q1xnT9bRtfGGl8p+673KPbbyU1XTFjX3kYQ+PRw6w0LbkaXBI9C7A2Up+cn1h7l6Gy1P+v9b+ytro/Usip8Gw6aOeKRzNGPDjqOHcVnxHAs8sj47Ma9xcGanLfUi/K9/Su9tzRS0j2PisYX6ai5a8cCeRGo7ionPiUrhYut3Cx9IVd9GelrG9mPGlg7B18dNS9HMcr87jYAu0NuICkXxlpvlH6rvcqimxKUOIB0FraDkONlJvBxTMnfP0oz2DSNToSTyKjfS44qcepOJI6W3tcyqphHCSXdI11iC0WAdfU94XFDDkI4m/sXc8IdGynpQ+FuR3SsF9+hDrjW/ILhB5yE8dfYuz8P26va3idM2npwBq/QD81bdBjkMrsrM1+1ptp2r5FglNYfim7hz5LdpaSOMWjaGg6my5Mr09cSqs6IiyBERAREQEREBERAREQEREBERAREQeZCbGwubGw5ngq8xfbjEaaMyVFC2JgIBc6S7bk2AuOZVirDU0zJG5ZGNe08HAOHoKmXQrGDwlVb8uWCMB25xzluu43vuXQdtbX/8ArD9l5/7Kbw4TTtADYYwBuAY0AepZ200Y3MaP2QtJnh7I0rXEcYq6iN0cr4Sx28CI35gg59CuG7BwPGcB+yR7XK6gAFxNrNnm1kOXQSNuY3cjxB/VNvt4KfiYfpRcZ7K6Fxp0w07I/tXnD6voXO6GZ7CR1i0MANtd+VcuemexxY9pa5psRbcV7poiSQercHU6D1qL1rlqSOe9S3Wo3saxkFgE00szb3y5gQCL2NrDtWyIBlvd9vpO9gKjmMU1mgB7Ha8HDT1rufCkAYR0gvrzPDsXR0svzWZ6jbDK91mXCVM2YqyAekd555T9q9DZCc+M9vne8rN/+jUIADeleQPzWe8rE/wisPiUs7u8Bqy+JnfEi/di6eEbNOjcHPlJsQQGucBp8q+8blJVAX7fznxaL60wH/VbFHtrO8hppG5juDZi4+YdGq5Y9TLmw2myLBQzOfG1zmFhI1ad4WdYpEREBERAREQEREBERAREQEREBERBr4iJTE/oS0SZTkLvFzW0v2XVeY9W43TxPmlfG2Ngu9zMhsOdiLqy18c2+h1VploURBtbWzgmOqkeAbHIdx5HKNFnphXTC5qJu4ulJ9GiuhmHwg3EUYJ3kMaD6bLOGgblfvx9lbjKpqPZSpfv6d3bkd7XXWjJhMDHFrzIXAkEE2II3g2AV6qLbYbMNnHSx2bK0cdA8cieB5H/AARep7YxTLHU4isZWUsYv0Zdr2n2lYYa9l9IYwBfgL6dq+4nE7La1iHa3sN1+a1aTI14Mjhl1uBqdR2KJnnfp/Zz3PP+jvUc5dIxu4Oc0G3IkA6qzItlaUb2ud3uP2WVQ/C8TJA9gcQ1wIB03EG179i71V4Uql2kccTO8OefsCd+e7vJrh1NW91WXFgdK3dCzzi/tW0ymjZqGMb3ABU1LtXisu572j9VrYx6d6wR4XX1B60kj/PJJ/ZT25X3a9/tF3idnBzfSFkVR4f4Opzq4OHa54b6m3Km2zmyYpnB5kcXC+gJyagjjqdCouEk5q036pMiIqJEREBERAREQEREBERAREQEREBERAUX2orMSY+1JEHR5R1rBzs1zcWLu7gpQimXVFM4zjuKMIE80kObcCwR3tvsbC/mK4NVPLJq6R8n0pD/AHV4Y5s9SVga2phZMG3y5h4t99rblp4fsXQQjLHA0NuTlJc4XO/RxWndjfKlwl8qTjw+V/itAA3m/tuVsNwW35SUDsCsfwmYfDFSB0UbI3GVgJY0NNrO004KNVNE18d9zhex+w9i06fSxyxtk5V+DNbk5chmFwNF8pfbmfcvjarL4jGt82q6tdQyROLJGkG3mI5g8QuLUhjT47fTcjzBc3xM78vH9HJc+p6cOkHkgXPBXFhf5GL6Df5QqKkxcWAa06AC50HevNbtNUygNkmeWAABrTlbYC1tFHrzWnTy7bu8rrxTaSkp/wArMwH5IOZ3obqotXeFKBp/FwvkHMkMv3CxKqppc49Vtj5yV28D2UnqX2Avz13fSPD1q8m/EazqZZfLE4pvCpA7Q08oP6pa73KYYFjDKqMvYx7ADazwAdwOliea4WA7B08IBktI7l+b73efTsUtjYAAAAANwGgHmS9sbSX1ekRFVIiIgIiICIiAiIgIiICIiAiIgIiICIiCDeFOpaYWQa5nPDxppZlweO/rBQKoxaaxayOw5nU+oqzPCPh0s1KBCwve2Rps22YNsQberQKKSbNzPjcGwua8ghpy7jbQ2NgdV19H5eLo1bOKiWIVsr9Z5pHngLk27ByHoXIL77gp/D4OcSa5uapp5WX63Ucx1uy1xdd0eDkFus/W4/iwW/zArC443/kwy6O/VUrIC423nkF0afC7avOXsGp/spxiWx8lM3M20jR4xa2xHaRc6dq4M9NfUb/aqXLHDxz/AOMOpZ0+Nbv2/wBtWma1pAY0Aad57yp7sA9rTOXENAay5OgGr1Xsk4j1dw4cStKrxKR4IuWsNrtB323X5qm8rzkphnl3TLJZO0fhFY0mOjHSv+WfEHdz793eoBUbV1wcSKqXMTc2ecg7ANy48lTplaMo423leYYuanubZdS1J8O2uxNxDWzucToBla4kncNQrnwxsoiYJiHSZRnIFhm42soN4Otn2sb+FygDQ9GD+aBfM89u/wBfYpJHtnh5/wBSzz5h7Qr2ejowlk5rvouXHtHRu3VMJ/bb710mOBAI1B1B5hVXekREBERAREQEREBERAREQEREBERAREQERfCg0MXxiCmZmmeGjgOJ7hxVO49jrZ5XGli6Jp9vO24E8gpntHsTPPNJIHxODjcB5eCBppexUcxfZeopYnSysYImC7nNeCAOdtCra9mPUmV8RDZDY3cTft3rA95K2/wikld1Zrk6ABwvruAG9bZwjKAesAdxc0gHuOij4eXqwuFnNc2KNdjB6HOcztw3dqx0+GFx0cCNL232Xdle2GO/AD0lV1rn19P8qXc59fT/AC39p9oC2jhpIj13t/GEfmtzGzfPx7O9QOvsMrBuaPWVmbUuLi87zz4BaMr8xJPFRvfC1y3x7NiCP8W8+hX3sbPnoKRx3mnhJ7+jbf1qh45LRltt4PrUs2f8IslNTQw9Ax7WMyg5iCQ05ddFOLTpZybXIirOPwrXaSaXdyk9H5qn2CYrHVQMniN2PFxzB3OaeRBBBHMKXRMpfDeRERYREQEREBERAREQEREBERAREQEREBeXsBFiAQd4IuF6RByqjZuiebvpYCRqD0bL353st6akY5mRzQWWtltp2W5LOiCB45su6K74uuzeR+c0f9h61W+NVnSPyDxW7+0q0/CRiskcPQxA55QbndZotcd5v7VVTcOIb+tvKdupuOPqdPHG/laUxsFqraq4HjTK70GywRsNxcKsmozk1Gw4aHuWJrbwg/Je70Fx94WYrDQvOV7eGY+trVWeEY3ivtDJZ2u46FTDwd4+aOp/B5XfiJ3DKSdGSnRp7A7Rp7Q08SoPdbtS7pWWI/zirb00xz7bt+kUUL8GO0/4VB0UrrzwgB198jNzZO/ge0doU0VnZLubERESIiICIiAiIgIiICIiAiIgIiICIiAiIg0cSwiCe3TRh+W9r3BF99iD2Lky7E0Z3Nkb9GR/2khSRFO6iyXyqjH9jcRZM78DZHLBYZc8oEl7da/UtvWlSbO4jZ5npxEG2sQWyZr3vbK6+mnDirkXyyt33St6eNnEUq/DSeEZ7wR9hUenDA5wa0N11tuuAB9h4K78Z2cjlu5nUf8AunvHPtCpWvpXMqJ2EatkcDbmCQs7bq7cmWGWMu3Mm8Yr3TO4L1WREWJHYsDHWN1XzFPMdDD8QlpJ2VMXjMNnD5bT47D9IDzEA8F+gMIxGOohZNEbse0OB7+B5EG4I5hUJDGHMIO4/wCXUi8GG0Rpag0kxtFM78WTuZKeHY1+n7VvlKca6Ohn6VcqIis6RERAREQEREBERAREQEREBERAREQEREBERAREQCqj2lwJ7aud/RynO8uu1jnNsTcataRzVuIplVyx7ppQ9XQNLS1xc36THC2vaAtD4FHCZp9H3l+hiFB67wW0Ej3PDqiMuN+pMQBfkCCAOxTO31Z/Bnur6noXBoGYGy1sTwd7xoNew29B4Ec1bWA7B0lM17HZqkOdcGcMe5ulrNdlGnFbr9kaE/6dg+jmb/KUsx3wrejfS/z93L2N2nc+maKoETRnI8gXD7AFr9OJa5txzui7lDs/TRNLWR6E31Jcb2A3uJPAIn5W8+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-52594"/>
            <a:ext cx="4527947" cy="43028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98C7FE-7718-4EFF-8B12-8541994451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5662122"/>
            <a:ext cx="3528392" cy="1209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nimBg="1"/>
    </p:bldLst>
  </p:timing>
</p:sld>
</file>

<file path=ppt/theme/theme1.xml><?xml version="1.0" encoding="utf-8"?>
<a:theme xmlns:a="http://schemas.openxmlformats.org/drawingml/2006/main" name="cdb2004134l">
  <a:themeElements>
    <a:clrScheme name="Concurență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134TGp_report_diagra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4TGp_report_diagram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2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4972BB"/>
        </a:accent1>
        <a:accent2>
          <a:srgbClr val="6A99D8"/>
        </a:accent2>
        <a:accent3>
          <a:srgbClr val="FFFFFF"/>
        </a:accent3>
        <a:accent4>
          <a:srgbClr val="1C2E6A"/>
        </a:accent4>
        <a:accent5>
          <a:srgbClr val="B1BCDA"/>
        </a:accent5>
        <a:accent6>
          <a:srgbClr val="5F8AC4"/>
        </a:accent6>
        <a:hlink>
          <a:srgbClr val="96B1E6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3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6E51A7"/>
        </a:accent1>
        <a:accent2>
          <a:srgbClr val="8C8EE0"/>
        </a:accent2>
        <a:accent3>
          <a:srgbClr val="FFFFFF"/>
        </a:accent3>
        <a:accent4>
          <a:srgbClr val="1C2E6A"/>
        </a:accent4>
        <a:accent5>
          <a:srgbClr val="BAB3D0"/>
        </a:accent5>
        <a:accent6>
          <a:srgbClr val="7E80CB"/>
        </a:accent6>
        <a:hlink>
          <a:srgbClr val="96B1E6"/>
        </a:hlink>
        <a:folHlink>
          <a:srgbClr val="7BB3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cdb2004134l</Template>
  <TotalTime>781</TotalTime>
  <Words>543</Words>
  <Application>Microsoft Office PowerPoint</Application>
  <PresentationFormat>On-screen Show (4:3)</PresentationFormat>
  <Paragraphs>102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cdb2004134l</vt:lpstr>
      <vt:lpstr>Image</vt:lpstr>
      <vt:lpstr>PowerPoint Presentation</vt:lpstr>
      <vt:lpstr>Guvernare  ?</vt:lpstr>
      <vt:lpstr>AUTOGESTIUNEA FINANCIAR-ECONOMICĂ</vt:lpstr>
      <vt:lpstr>Normarea timpului de muncă</vt:lpstr>
      <vt:lpstr>Ordinul 323/2019</vt:lpstr>
      <vt:lpstr>Bugetul IIPT</vt:lpstr>
      <vt:lpstr>Dezvoltarea HG 1077/2016</vt:lpstr>
      <vt:lpstr>Colaborare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conf. Lorreta HANDRABURA,  Viceministră</dc:title>
  <dc:creator>sgincu</dc:creator>
  <cp:lastModifiedBy>Gîncu Silviu</cp:lastModifiedBy>
  <cp:revision>39</cp:revision>
  <dcterms:created xsi:type="dcterms:W3CDTF">2015-01-31T10:38:53Z</dcterms:created>
  <dcterms:modified xsi:type="dcterms:W3CDTF">2019-11-21T06:23:14Z</dcterms:modified>
</cp:coreProperties>
</file>